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56" r:id="rId5"/>
    <p:sldId id="28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8170325-DC48-43F3-B76D-0C1A77939D62}">
          <p14:sldIdLst>
            <p14:sldId id="256"/>
            <p14:sldId id="289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Oddíl bez názvu" id="{F0A4FD15-3286-4DC1-9E5A-1E93D028708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Csukás" initials="AC" lastIdx="1" clrIdx="0">
    <p:extLst>
      <p:ext uri="{19B8F6BF-5375-455C-9EA6-DF929625EA0E}">
        <p15:presenceInfo xmlns:p15="http://schemas.microsoft.com/office/powerpoint/2012/main" userId="Adam Csuk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7"/>
    <a:srgbClr val="CE9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Csukás | ÚCK ČCE" userId="414374bb-d51d-43b2-8b7c-b32fa40b26d6" providerId="ADAL" clId="{CB390E46-2F8C-491E-B144-1EE8EC7E6F17}"/>
    <pc:docChg chg="custSel delSld modSld modSection">
      <pc:chgData name="Adam Csukás | ÚCK ČCE" userId="414374bb-d51d-43b2-8b7c-b32fa40b26d6" providerId="ADAL" clId="{CB390E46-2F8C-491E-B144-1EE8EC7E6F17}" dt="2022-05-30T12:00:23.911" v="14" actId="2696"/>
      <pc:docMkLst>
        <pc:docMk/>
      </pc:docMkLst>
      <pc:sldChg chg="modSp mod">
        <pc:chgData name="Adam Csukás | ÚCK ČCE" userId="414374bb-d51d-43b2-8b7c-b32fa40b26d6" providerId="ADAL" clId="{CB390E46-2F8C-491E-B144-1EE8EC7E6F17}" dt="2022-05-30T11:59:00.137" v="12" actId="20577"/>
        <pc:sldMkLst>
          <pc:docMk/>
          <pc:sldMk cId="137432761" sldId="256"/>
        </pc:sldMkLst>
        <pc:spChg chg="mod">
          <ac:chgData name="Adam Csukás | ÚCK ČCE" userId="414374bb-d51d-43b2-8b7c-b32fa40b26d6" providerId="ADAL" clId="{CB390E46-2F8C-491E-B144-1EE8EC7E6F17}" dt="2022-05-30T11:58:27.223" v="10" actId="20577"/>
          <ac:spMkLst>
            <pc:docMk/>
            <pc:sldMk cId="137432761" sldId="256"/>
            <ac:spMk id="2" creationId="{5B931482-F7EC-4E35-8203-3A8B32FE01EB}"/>
          </ac:spMkLst>
        </pc:spChg>
        <pc:spChg chg="mod">
          <ac:chgData name="Adam Csukás | ÚCK ČCE" userId="414374bb-d51d-43b2-8b7c-b32fa40b26d6" providerId="ADAL" clId="{CB390E46-2F8C-491E-B144-1EE8EC7E6F17}" dt="2022-05-30T11:59:00.137" v="12" actId="20577"/>
          <ac:spMkLst>
            <pc:docMk/>
            <pc:sldMk cId="137432761" sldId="256"/>
            <ac:spMk id="3" creationId="{313CB720-A913-4CAF-B0A5-1AE5690EC408}"/>
          </ac:spMkLst>
        </pc:spChg>
      </pc:sldChg>
      <pc:sldChg chg="modSp del mod">
        <pc:chgData name="Adam Csukás | ÚCK ČCE" userId="414374bb-d51d-43b2-8b7c-b32fa40b26d6" providerId="ADAL" clId="{CB390E46-2F8C-491E-B144-1EE8EC7E6F17}" dt="2022-05-30T12:00:23.911" v="14" actId="2696"/>
        <pc:sldMkLst>
          <pc:docMk/>
          <pc:sldMk cId="1874223057" sldId="271"/>
        </pc:sldMkLst>
        <pc:spChg chg="mod">
          <ac:chgData name="Adam Csukás | ÚCK ČCE" userId="414374bb-d51d-43b2-8b7c-b32fa40b26d6" providerId="ADAL" clId="{CB390E46-2F8C-491E-B144-1EE8EC7E6F17}" dt="2022-05-30T11:59:57.442" v="13" actId="20577"/>
          <ac:spMkLst>
            <pc:docMk/>
            <pc:sldMk cId="1874223057" sldId="271"/>
            <ac:spMk id="7" creationId="{663B82BF-E053-4F39-AE56-2E5C688EB7FC}"/>
          </ac:spMkLst>
        </pc:spChg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3110985044" sldId="272"/>
        </pc:sldMkLst>
      </pc:sldChg>
      <pc:sldChg chg="del">
        <pc:chgData name="Adam Csukás | ÚCK ČCE" userId="414374bb-d51d-43b2-8b7c-b32fa40b26d6" providerId="ADAL" clId="{CB390E46-2F8C-491E-B144-1EE8EC7E6F17}" dt="2022-05-30T11:57:30.866" v="1" actId="2696"/>
        <pc:sldMkLst>
          <pc:docMk/>
          <pc:sldMk cId="4098203259" sldId="273"/>
        </pc:sldMkLst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2252573485" sldId="275"/>
        </pc:sldMkLst>
      </pc:sldChg>
      <pc:sldChg chg="modSp mod">
        <pc:chgData name="Adam Csukás | ÚCK ČCE" userId="414374bb-d51d-43b2-8b7c-b32fa40b26d6" providerId="ADAL" clId="{CB390E46-2F8C-491E-B144-1EE8EC7E6F17}" dt="2022-05-30T11:57:45.561" v="4" actId="6549"/>
        <pc:sldMkLst>
          <pc:docMk/>
          <pc:sldMk cId="1353837114" sldId="283"/>
        </pc:sldMkLst>
        <pc:spChg chg="mod">
          <ac:chgData name="Adam Csukás | ÚCK ČCE" userId="414374bb-d51d-43b2-8b7c-b32fa40b26d6" providerId="ADAL" clId="{CB390E46-2F8C-491E-B144-1EE8EC7E6F17}" dt="2022-05-30T11:57:39.373" v="3" actId="20577"/>
          <ac:spMkLst>
            <pc:docMk/>
            <pc:sldMk cId="1353837114" sldId="283"/>
            <ac:spMk id="3" creationId="{96441812-2B37-4CB5-933D-7A15E48B2F3E}"/>
          </ac:spMkLst>
        </pc:spChg>
        <pc:spChg chg="mod">
          <ac:chgData name="Adam Csukás | ÚCK ČCE" userId="414374bb-d51d-43b2-8b7c-b32fa40b26d6" providerId="ADAL" clId="{CB390E46-2F8C-491E-B144-1EE8EC7E6F17}" dt="2022-05-30T11:57:45.561" v="4" actId="6549"/>
          <ac:spMkLst>
            <pc:docMk/>
            <pc:sldMk cId="1353837114" sldId="283"/>
            <ac:spMk id="4" creationId="{6D8A0F02-7EEC-4D5E-B361-1108DD0D7BD1}"/>
          </ac:spMkLst>
        </pc:spChg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3445101682" sldId="290"/>
        </pc:sldMkLst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266115444" sldId="291"/>
        </pc:sldMkLst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1131507300" sldId="292"/>
        </pc:sldMkLst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157915005" sldId="293"/>
        </pc:sldMkLst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2926578999" sldId="294"/>
        </pc:sldMkLst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2283194390" sldId="295"/>
        </pc:sldMkLst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3694512726" sldId="296"/>
        </pc:sldMkLst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2371382774" sldId="297"/>
        </pc:sldMkLst>
      </pc:sldChg>
      <pc:sldChg chg="del">
        <pc:chgData name="Adam Csukás | ÚCK ČCE" userId="414374bb-d51d-43b2-8b7c-b32fa40b26d6" providerId="ADAL" clId="{CB390E46-2F8C-491E-B144-1EE8EC7E6F17}" dt="2022-05-30T11:57:27.839" v="0" actId="47"/>
        <pc:sldMkLst>
          <pc:docMk/>
          <pc:sldMk cId="3735567838" sldId="298"/>
        </pc:sldMkLst>
      </pc:sldChg>
    </pc:docChg>
  </pc:docChgLst>
  <pc:docChgLst>
    <pc:chgData name="adam.csukas@gmail.com" userId="59af90be0d5b3f05" providerId="LiveId" clId="{B249F84C-BC36-4480-A8D9-04A20729CEB0}"/>
    <pc:docChg chg="undo redo custSel addSld delSld modSld modSection">
      <pc:chgData name="adam.csukas@gmail.com" userId="59af90be0d5b3f05" providerId="LiveId" clId="{B249F84C-BC36-4480-A8D9-04A20729CEB0}" dt="2022-04-28T17:30:27.254" v="1440" actId="115"/>
      <pc:docMkLst>
        <pc:docMk/>
      </pc:docMkLst>
      <pc:sldChg chg="modSp mod">
        <pc:chgData name="adam.csukas@gmail.com" userId="59af90be0d5b3f05" providerId="LiveId" clId="{B249F84C-BC36-4480-A8D9-04A20729CEB0}" dt="2022-04-28T16:53:03.192" v="2" actId="20577"/>
        <pc:sldMkLst>
          <pc:docMk/>
          <pc:sldMk cId="137432761" sldId="256"/>
        </pc:sldMkLst>
        <pc:spChg chg="mod">
          <ac:chgData name="adam.csukas@gmail.com" userId="59af90be0d5b3f05" providerId="LiveId" clId="{B249F84C-BC36-4480-A8D9-04A20729CEB0}" dt="2022-04-28T16:53:03.192" v="2" actId="20577"/>
          <ac:spMkLst>
            <pc:docMk/>
            <pc:sldMk cId="137432761" sldId="256"/>
            <ac:spMk id="2" creationId="{5B931482-F7EC-4E35-8203-3A8B32FE01EB}"/>
          </ac:spMkLst>
        </pc:spChg>
      </pc:sldChg>
      <pc:sldChg chg="modSp new mod">
        <pc:chgData name="adam.csukas@gmail.com" userId="59af90be0d5b3f05" providerId="LiveId" clId="{B249F84C-BC36-4480-A8D9-04A20729CEB0}" dt="2022-04-28T16:53:25.261" v="48" actId="20577"/>
        <pc:sldMkLst>
          <pc:docMk/>
          <pc:sldMk cId="3110985044" sldId="272"/>
        </pc:sldMkLst>
        <pc:spChg chg="mod">
          <ac:chgData name="adam.csukas@gmail.com" userId="59af90be0d5b3f05" providerId="LiveId" clId="{B249F84C-BC36-4480-A8D9-04A20729CEB0}" dt="2022-04-28T16:53:25.261" v="48" actId="20577"/>
          <ac:spMkLst>
            <pc:docMk/>
            <pc:sldMk cId="3110985044" sldId="272"/>
            <ac:spMk id="2" creationId="{C8C62ED7-53AF-4614-B241-F8AA7D54B2BE}"/>
          </ac:spMkLst>
        </pc:spChg>
      </pc:sldChg>
      <pc:sldChg chg="modSp new mod">
        <pc:chgData name="adam.csukas@gmail.com" userId="59af90be0d5b3f05" providerId="LiveId" clId="{B249F84C-BC36-4480-A8D9-04A20729CEB0}" dt="2022-04-28T16:53:53.179" v="108" actId="20577"/>
        <pc:sldMkLst>
          <pc:docMk/>
          <pc:sldMk cId="4098203259" sldId="273"/>
        </pc:sldMkLst>
        <pc:spChg chg="mod">
          <ac:chgData name="adam.csukas@gmail.com" userId="59af90be0d5b3f05" providerId="LiveId" clId="{B249F84C-BC36-4480-A8D9-04A20729CEB0}" dt="2022-04-28T16:53:53.179" v="108" actId="20577"/>
          <ac:spMkLst>
            <pc:docMk/>
            <pc:sldMk cId="4098203259" sldId="273"/>
            <ac:spMk id="2" creationId="{1AB191EF-3E8D-4EF4-A9A0-6B2F5BC13BCD}"/>
          </ac:spMkLst>
        </pc:spChg>
      </pc:sldChg>
      <pc:sldChg chg="new del">
        <pc:chgData name="adam.csukas@gmail.com" userId="59af90be0d5b3f05" providerId="LiveId" clId="{B249F84C-BC36-4480-A8D9-04A20729CEB0}" dt="2022-04-28T16:54:10.707" v="111" actId="2696"/>
        <pc:sldMkLst>
          <pc:docMk/>
          <pc:sldMk cId="1007414028" sldId="274"/>
        </pc:sldMkLst>
      </pc:sldChg>
      <pc:sldChg chg="modSp new mod">
        <pc:chgData name="adam.csukas@gmail.com" userId="59af90be0d5b3f05" providerId="LiveId" clId="{B249F84C-BC36-4480-A8D9-04A20729CEB0}" dt="2022-04-28T17:24:20.905" v="1363" actId="20577"/>
        <pc:sldMkLst>
          <pc:docMk/>
          <pc:sldMk cId="2252573485" sldId="275"/>
        </pc:sldMkLst>
        <pc:spChg chg="mod">
          <ac:chgData name="adam.csukas@gmail.com" userId="59af90be0d5b3f05" providerId="LiveId" clId="{B249F84C-BC36-4480-A8D9-04A20729CEB0}" dt="2022-04-28T16:55:41.871" v="174" actId="20577"/>
          <ac:spMkLst>
            <pc:docMk/>
            <pc:sldMk cId="2252573485" sldId="275"/>
            <ac:spMk id="3" creationId="{313BA89B-A4A2-4F0B-ACC9-564C52EB2820}"/>
          </ac:spMkLst>
        </pc:spChg>
        <pc:spChg chg="mod">
          <ac:chgData name="adam.csukas@gmail.com" userId="59af90be0d5b3f05" providerId="LiveId" clId="{B249F84C-BC36-4480-A8D9-04A20729CEB0}" dt="2022-04-28T17:24:20.905" v="1363" actId="20577"/>
          <ac:spMkLst>
            <pc:docMk/>
            <pc:sldMk cId="2252573485" sldId="275"/>
            <ac:spMk id="4" creationId="{2EE81419-8947-40D3-AB65-5FDB698E1E76}"/>
          </ac:spMkLst>
        </pc:spChg>
      </pc:sldChg>
      <pc:sldChg chg="new del">
        <pc:chgData name="adam.csukas@gmail.com" userId="59af90be0d5b3f05" providerId="LiveId" clId="{B249F84C-BC36-4480-A8D9-04A20729CEB0}" dt="2022-04-28T17:07:48.140" v="748" actId="47"/>
        <pc:sldMkLst>
          <pc:docMk/>
          <pc:sldMk cId="3864036502" sldId="276"/>
        </pc:sldMkLst>
      </pc:sldChg>
      <pc:sldChg chg="modSp new mod">
        <pc:chgData name="adam.csukas@gmail.com" userId="59af90be0d5b3f05" providerId="LiveId" clId="{B249F84C-BC36-4480-A8D9-04A20729CEB0}" dt="2022-04-28T17:00:05.066" v="394"/>
        <pc:sldMkLst>
          <pc:docMk/>
          <pc:sldMk cId="3037624055" sldId="277"/>
        </pc:sldMkLst>
        <pc:spChg chg="mod">
          <ac:chgData name="adam.csukas@gmail.com" userId="59af90be0d5b3f05" providerId="LiveId" clId="{B249F84C-BC36-4480-A8D9-04A20729CEB0}" dt="2022-04-28T16:59:02.139" v="336" actId="20577"/>
          <ac:spMkLst>
            <pc:docMk/>
            <pc:sldMk cId="3037624055" sldId="277"/>
            <ac:spMk id="3" creationId="{7FF0694D-9160-4628-A904-AEBC5A2032BA}"/>
          </ac:spMkLst>
        </pc:spChg>
        <pc:spChg chg="mod">
          <ac:chgData name="adam.csukas@gmail.com" userId="59af90be0d5b3f05" providerId="LiveId" clId="{B249F84C-BC36-4480-A8D9-04A20729CEB0}" dt="2022-04-28T17:00:05.066" v="394"/>
          <ac:spMkLst>
            <pc:docMk/>
            <pc:sldMk cId="3037624055" sldId="277"/>
            <ac:spMk id="4" creationId="{22EB3A26-E257-4CD6-BF61-120280663294}"/>
          </ac:spMkLst>
        </pc:spChg>
      </pc:sldChg>
      <pc:sldChg chg="modSp new mod">
        <pc:chgData name="adam.csukas@gmail.com" userId="59af90be0d5b3f05" providerId="LiveId" clId="{B249F84C-BC36-4480-A8D9-04A20729CEB0}" dt="2022-04-28T17:01:20.040" v="436"/>
        <pc:sldMkLst>
          <pc:docMk/>
          <pc:sldMk cId="1206540786" sldId="278"/>
        </pc:sldMkLst>
        <pc:spChg chg="mod">
          <ac:chgData name="adam.csukas@gmail.com" userId="59af90be0d5b3f05" providerId="LiveId" clId="{B249F84C-BC36-4480-A8D9-04A20729CEB0}" dt="2022-04-28T17:00:38.607" v="399"/>
          <ac:spMkLst>
            <pc:docMk/>
            <pc:sldMk cId="1206540786" sldId="278"/>
            <ac:spMk id="3" creationId="{D56E42CE-6334-4E22-88ED-C514C4E8B5C8}"/>
          </ac:spMkLst>
        </pc:spChg>
        <pc:spChg chg="mod">
          <ac:chgData name="adam.csukas@gmail.com" userId="59af90be0d5b3f05" providerId="LiveId" clId="{B249F84C-BC36-4480-A8D9-04A20729CEB0}" dt="2022-04-28T17:01:20.040" v="436"/>
          <ac:spMkLst>
            <pc:docMk/>
            <pc:sldMk cId="1206540786" sldId="278"/>
            <ac:spMk id="4" creationId="{30464E5B-01D7-475B-A246-73D0C17FC986}"/>
          </ac:spMkLst>
        </pc:spChg>
      </pc:sldChg>
      <pc:sldChg chg="modSp new mod">
        <pc:chgData name="adam.csukas@gmail.com" userId="59af90be0d5b3f05" providerId="LiveId" clId="{B249F84C-BC36-4480-A8D9-04A20729CEB0}" dt="2022-04-28T17:02:00.724" v="469" actId="113"/>
        <pc:sldMkLst>
          <pc:docMk/>
          <pc:sldMk cId="3107210499" sldId="279"/>
        </pc:sldMkLst>
        <pc:spChg chg="mod">
          <ac:chgData name="adam.csukas@gmail.com" userId="59af90be0d5b3f05" providerId="LiveId" clId="{B249F84C-BC36-4480-A8D9-04A20729CEB0}" dt="2022-04-28T17:01:35.128" v="438"/>
          <ac:spMkLst>
            <pc:docMk/>
            <pc:sldMk cId="3107210499" sldId="279"/>
            <ac:spMk id="3" creationId="{65BE207A-53D3-49DC-9397-85EAAC790C41}"/>
          </ac:spMkLst>
        </pc:spChg>
        <pc:spChg chg="mod">
          <ac:chgData name="adam.csukas@gmail.com" userId="59af90be0d5b3f05" providerId="LiveId" clId="{B249F84C-BC36-4480-A8D9-04A20729CEB0}" dt="2022-04-28T17:02:00.724" v="469" actId="113"/>
          <ac:spMkLst>
            <pc:docMk/>
            <pc:sldMk cId="3107210499" sldId="279"/>
            <ac:spMk id="4" creationId="{743A79F8-D621-4DD1-87E5-B03229D2C12B}"/>
          </ac:spMkLst>
        </pc:spChg>
      </pc:sldChg>
      <pc:sldChg chg="modSp new mod">
        <pc:chgData name="adam.csukas@gmail.com" userId="59af90be0d5b3f05" providerId="LiveId" clId="{B249F84C-BC36-4480-A8D9-04A20729CEB0}" dt="2022-04-28T17:02:38.272" v="498" actId="113"/>
        <pc:sldMkLst>
          <pc:docMk/>
          <pc:sldMk cId="3383769693" sldId="280"/>
        </pc:sldMkLst>
        <pc:spChg chg="mod">
          <ac:chgData name="adam.csukas@gmail.com" userId="59af90be0d5b3f05" providerId="LiveId" clId="{B249F84C-BC36-4480-A8D9-04A20729CEB0}" dt="2022-04-28T17:02:14.263" v="472" actId="20577"/>
          <ac:spMkLst>
            <pc:docMk/>
            <pc:sldMk cId="3383769693" sldId="280"/>
            <ac:spMk id="3" creationId="{26DFABD2-B3E1-4002-84FE-1143BCECC369}"/>
          </ac:spMkLst>
        </pc:spChg>
        <pc:spChg chg="mod">
          <ac:chgData name="adam.csukas@gmail.com" userId="59af90be0d5b3f05" providerId="LiveId" clId="{B249F84C-BC36-4480-A8D9-04A20729CEB0}" dt="2022-04-28T17:02:38.272" v="498" actId="113"/>
          <ac:spMkLst>
            <pc:docMk/>
            <pc:sldMk cId="3383769693" sldId="280"/>
            <ac:spMk id="4" creationId="{F9DA4799-65B6-45C9-AB9B-380EC8448945}"/>
          </ac:spMkLst>
        </pc:spChg>
      </pc:sldChg>
      <pc:sldChg chg="modSp new mod">
        <pc:chgData name="adam.csukas@gmail.com" userId="59af90be0d5b3f05" providerId="LiveId" clId="{B249F84C-BC36-4480-A8D9-04A20729CEB0}" dt="2022-04-28T17:03:14.629" v="524" actId="113"/>
        <pc:sldMkLst>
          <pc:docMk/>
          <pc:sldMk cId="3784713870" sldId="281"/>
        </pc:sldMkLst>
        <pc:spChg chg="mod">
          <ac:chgData name="adam.csukas@gmail.com" userId="59af90be0d5b3f05" providerId="LiveId" clId="{B249F84C-BC36-4480-A8D9-04A20729CEB0}" dt="2022-04-28T17:02:48.314" v="500"/>
          <ac:spMkLst>
            <pc:docMk/>
            <pc:sldMk cId="3784713870" sldId="281"/>
            <ac:spMk id="3" creationId="{366EDA4E-A444-44E9-908C-417198F46AB3}"/>
          </ac:spMkLst>
        </pc:spChg>
        <pc:spChg chg="mod">
          <ac:chgData name="adam.csukas@gmail.com" userId="59af90be0d5b3f05" providerId="LiveId" clId="{B249F84C-BC36-4480-A8D9-04A20729CEB0}" dt="2022-04-28T17:03:14.629" v="524" actId="113"/>
          <ac:spMkLst>
            <pc:docMk/>
            <pc:sldMk cId="3784713870" sldId="281"/>
            <ac:spMk id="4" creationId="{58F71023-3B6F-4E55-95F4-3A602E705CE2}"/>
          </ac:spMkLst>
        </pc:spChg>
      </pc:sldChg>
      <pc:sldChg chg="modSp new mod">
        <pc:chgData name="adam.csukas@gmail.com" userId="59af90be0d5b3f05" providerId="LiveId" clId="{B249F84C-BC36-4480-A8D9-04A20729CEB0}" dt="2022-04-28T17:10:18.042" v="783" actId="113"/>
        <pc:sldMkLst>
          <pc:docMk/>
          <pc:sldMk cId="2929063680" sldId="282"/>
        </pc:sldMkLst>
        <pc:spChg chg="mod">
          <ac:chgData name="adam.csukas@gmail.com" userId="59af90be0d5b3f05" providerId="LiveId" clId="{B249F84C-BC36-4480-A8D9-04A20729CEB0}" dt="2022-04-28T17:03:23.848" v="526"/>
          <ac:spMkLst>
            <pc:docMk/>
            <pc:sldMk cId="2929063680" sldId="282"/>
            <ac:spMk id="3" creationId="{529B2420-0987-4DDE-9BBE-77418FE08A40}"/>
          </ac:spMkLst>
        </pc:spChg>
        <pc:spChg chg="mod">
          <ac:chgData name="adam.csukas@gmail.com" userId="59af90be0d5b3f05" providerId="LiveId" clId="{B249F84C-BC36-4480-A8D9-04A20729CEB0}" dt="2022-04-28T17:10:18.042" v="783" actId="113"/>
          <ac:spMkLst>
            <pc:docMk/>
            <pc:sldMk cId="2929063680" sldId="282"/>
            <ac:spMk id="4" creationId="{639F52C6-0665-4BAC-9D37-6F88C7CC4CCA}"/>
          </ac:spMkLst>
        </pc:spChg>
      </pc:sldChg>
      <pc:sldChg chg="modSp new mod">
        <pc:chgData name="adam.csukas@gmail.com" userId="59af90be0d5b3f05" providerId="LiveId" clId="{B249F84C-BC36-4480-A8D9-04A20729CEB0}" dt="2022-04-28T17:10:49.016" v="785"/>
        <pc:sldMkLst>
          <pc:docMk/>
          <pc:sldMk cId="1353837114" sldId="283"/>
        </pc:sldMkLst>
        <pc:spChg chg="mod">
          <ac:chgData name="adam.csukas@gmail.com" userId="59af90be0d5b3f05" providerId="LiveId" clId="{B249F84C-BC36-4480-A8D9-04A20729CEB0}" dt="2022-04-28T17:10:49.016" v="785"/>
          <ac:spMkLst>
            <pc:docMk/>
            <pc:sldMk cId="1353837114" sldId="283"/>
            <ac:spMk id="3" creationId="{96441812-2B37-4CB5-933D-7A15E48B2F3E}"/>
          </ac:spMkLst>
        </pc:spChg>
        <pc:spChg chg="mod">
          <ac:chgData name="adam.csukas@gmail.com" userId="59af90be0d5b3f05" providerId="LiveId" clId="{B249F84C-BC36-4480-A8D9-04A20729CEB0}" dt="2022-04-28T17:05:09.952" v="624" actId="113"/>
          <ac:spMkLst>
            <pc:docMk/>
            <pc:sldMk cId="1353837114" sldId="283"/>
            <ac:spMk id="4" creationId="{6D8A0F02-7EEC-4D5E-B361-1108DD0D7BD1}"/>
          </ac:spMkLst>
        </pc:spChg>
      </pc:sldChg>
      <pc:sldChg chg="modSp new mod">
        <pc:chgData name="adam.csukas@gmail.com" userId="59af90be0d5b3f05" providerId="LiveId" clId="{B249F84C-BC36-4480-A8D9-04A20729CEB0}" dt="2022-04-28T17:05:54.081" v="657" actId="113"/>
        <pc:sldMkLst>
          <pc:docMk/>
          <pc:sldMk cId="583130049" sldId="284"/>
        </pc:sldMkLst>
        <pc:spChg chg="mod">
          <ac:chgData name="adam.csukas@gmail.com" userId="59af90be0d5b3f05" providerId="LiveId" clId="{B249F84C-BC36-4480-A8D9-04A20729CEB0}" dt="2022-04-28T17:05:20.875" v="626"/>
          <ac:spMkLst>
            <pc:docMk/>
            <pc:sldMk cId="583130049" sldId="284"/>
            <ac:spMk id="3" creationId="{993FD6A4-B7C2-4792-893A-4A3E59591557}"/>
          </ac:spMkLst>
        </pc:spChg>
        <pc:spChg chg="mod">
          <ac:chgData name="adam.csukas@gmail.com" userId="59af90be0d5b3f05" providerId="LiveId" clId="{B249F84C-BC36-4480-A8D9-04A20729CEB0}" dt="2022-04-28T17:05:54.081" v="657" actId="113"/>
          <ac:spMkLst>
            <pc:docMk/>
            <pc:sldMk cId="583130049" sldId="284"/>
            <ac:spMk id="4" creationId="{DE6036FC-9D73-434B-AD12-BCD4F71A6AFA}"/>
          </ac:spMkLst>
        </pc:spChg>
      </pc:sldChg>
      <pc:sldChg chg="modSp new mod">
        <pc:chgData name="adam.csukas@gmail.com" userId="59af90be0d5b3f05" providerId="LiveId" clId="{B249F84C-BC36-4480-A8D9-04A20729CEB0}" dt="2022-04-28T17:06:37.919" v="692"/>
        <pc:sldMkLst>
          <pc:docMk/>
          <pc:sldMk cId="1837287393" sldId="285"/>
        </pc:sldMkLst>
        <pc:spChg chg="mod">
          <ac:chgData name="adam.csukas@gmail.com" userId="59af90be0d5b3f05" providerId="LiveId" clId="{B249F84C-BC36-4480-A8D9-04A20729CEB0}" dt="2022-04-28T17:06:03.243" v="659"/>
          <ac:spMkLst>
            <pc:docMk/>
            <pc:sldMk cId="1837287393" sldId="285"/>
            <ac:spMk id="3" creationId="{BEF61A57-5DA9-405D-860C-E0CD5ACC8168}"/>
          </ac:spMkLst>
        </pc:spChg>
        <pc:spChg chg="mod">
          <ac:chgData name="adam.csukas@gmail.com" userId="59af90be0d5b3f05" providerId="LiveId" clId="{B249F84C-BC36-4480-A8D9-04A20729CEB0}" dt="2022-04-28T17:06:37.919" v="692"/>
          <ac:spMkLst>
            <pc:docMk/>
            <pc:sldMk cId="1837287393" sldId="285"/>
            <ac:spMk id="4" creationId="{97DB3E6F-43F9-4F92-BEF9-A26B56E5E4B2}"/>
          </ac:spMkLst>
        </pc:spChg>
      </pc:sldChg>
      <pc:sldChg chg="modSp new mod">
        <pc:chgData name="adam.csukas@gmail.com" userId="59af90be0d5b3f05" providerId="LiveId" clId="{B249F84C-BC36-4480-A8D9-04A20729CEB0}" dt="2022-04-28T17:10:55.401" v="787"/>
        <pc:sldMkLst>
          <pc:docMk/>
          <pc:sldMk cId="2576197494" sldId="286"/>
        </pc:sldMkLst>
        <pc:spChg chg="mod">
          <ac:chgData name="adam.csukas@gmail.com" userId="59af90be0d5b3f05" providerId="LiveId" clId="{B249F84C-BC36-4480-A8D9-04A20729CEB0}" dt="2022-04-28T17:06:49.095" v="694"/>
          <ac:spMkLst>
            <pc:docMk/>
            <pc:sldMk cId="2576197494" sldId="286"/>
            <ac:spMk id="3" creationId="{70425188-7F75-4D2F-B570-7FF5009AE5D4}"/>
          </ac:spMkLst>
        </pc:spChg>
        <pc:spChg chg="mod">
          <ac:chgData name="adam.csukas@gmail.com" userId="59af90be0d5b3f05" providerId="LiveId" clId="{B249F84C-BC36-4480-A8D9-04A20729CEB0}" dt="2022-04-28T17:10:55.401" v="787"/>
          <ac:spMkLst>
            <pc:docMk/>
            <pc:sldMk cId="2576197494" sldId="286"/>
            <ac:spMk id="4" creationId="{DF8E0D8F-4BB7-4334-958B-FB0D57354B7C}"/>
          </ac:spMkLst>
        </pc:spChg>
      </pc:sldChg>
      <pc:sldChg chg="modSp new mod">
        <pc:chgData name="adam.csukas@gmail.com" userId="59af90be0d5b3f05" providerId="LiveId" clId="{B249F84C-BC36-4480-A8D9-04A20729CEB0}" dt="2022-04-28T17:07:55.467" v="751" actId="113"/>
        <pc:sldMkLst>
          <pc:docMk/>
          <pc:sldMk cId="2979381229" sldId="287"/>
        </pc:sldMkLst>
        <pc:spChg chg="mod">
          <ac:chgData name="adam.csukas@gmail.com" userId="59af90be0d5b3f05" providerId="LiveId" clId="{B249F84C-BC36-4480-A8D9-04A20729CEB0}" dt="2022-04-28T17:07:22.358" v="722"/>
          <ac:spMkLst>
            <pc:docMk/>
            <pc:sldMk cId="2979381229" sldId="287"/>
            <ac:spMk id="3" creationId="{9A2729A6-B4F4-4DAB-9A83-57AFEAE5C0B9}"/>
          </ac:spMkLst>
        </pc:spChg>
        <pc:spChg chg="mod">
          <ac:chgData name="adam.csukas@gmail.com" userId="59af90be0d5b3f05" providerId="LiveId" clId="{B249F84C-BC36-4480-A8D9-04A20729CEB0}" dt="2022-04-28T17:07:55.467" v="751" actId="113"/>
          <ac:spMkLst>
            <pc:docMk/>
            <pc:sldMk cId="2979381229" sldId="287"/>
            <ac:spMk id="4" creationId="{CB79784C-F836-4181-9CF9-C7FD48F48720}"/>
          </ac:spMkLst>
        </pc:spChg>
      </pc:sldChg>
      <pc:sldChg chg="new del">
        <pc:chgData name="adam.csukas@gmail.com" userId="59af90be0d5b3f05" providerId="LiveId" clId="{B249F84C-BC36-4480-A8D9-04A20729CEB0}" dt="2022-04-28T17:08:28.146" v="756" actId="47"/>
        <pc:sldMkLst>
          <pc:docMk/>
          <pc:sldMk cId="3519059307" sldId="288"/>
        </pc:sldMkLst>
      </pc:sldChg>
      <pc:sldChg chg="modSp new mod">
        <pc:chgData name="adam.csukas@gmail.com" userId="59af90be0d5b3f05" providerId="LiveId" clId="{B249F84C-BC36-4480-A8D9-04A20729CEB0}" dt="2022-04-28T17:09:30.937" v="782"/>
        <pc:sldMkLst>
          <pc:docMk/>
          <pc:sldMk cId="180848014" sldId="289"/>
        </pc:sldMkLst>
        <pc:spChg chg="mod">
          <ac:chgData name="adam.csukas@gmail.com" userId="59af90be0d5b3f05" providerId="LiveId" clId="{B249F84C-BC36-4480-A8D9-04A20729CEB0}" dt="2022-04-28T17:08:33.833" v="780" actId="20577"/>
          <ac:spMkLst>
            <pc:docMk/>
            <pc:sldMk cId="180848014" sldId="289"/>
            <ac:spMk id="3" creationId="{25FDC803-4396-4C95-9F29-96B9516DDBDE}"/>
          </ac:spMkLst>
        </pc:spChg>
        <pc:spChg chg="mod">
          <ac:chgData name="adam.csukas@gmail.com" userId="59af90be0d5b3f05" providerId="LiveId" clId="{B249F84C-BC36-4480-A8D9-04A20729CEB0}" dt="2022-04-28T17:09:30.937" v="782"/>
          <ac:spMkLst>
            <pc:docMk/>
            <pc:sldMk cId="180848014" sldId="289"/>
            <ac:spMk id="4" creationId="{2175AB8F-CF47-4EDB-8310-F343E951E123}"/>
          </ac:spMkLst>
        </pc:spChg>
      </pc:sldChg>
      <pc:sldChg chg="modSp new mod">
        <pc:chgData name="adam.csukas@gmail.com" userId="59af90be0d5b3f05" providerId="LiveId" clId="{B249F84C-BC36-4480-A8D9-04A20729CEB0}" dt="2022-04-28T17:22:41.808" v="1315" actId="6549"/>
        <pc:sldMkLst>
          <pc:docMk/>
          <pc:sldMk cId="3445101682" sldId="290"/>
        </pc:sldMkLst>
        <pc:spChg chg="mod">
          <ac:chgData name="adam.csukas@gmail.com" userId="59af90be0d5b3f05" providerId="LiveId" clId="{B249F84C-BC36-4480-A8D9-04A20729CEB0}" dt="2022-04-28T17:12:33.721" v="914"/>
          <ac:spMkLst>
            <pc:docMk/>
            <pc:sldMk cId="3445101682" sldId="290"/>
            <ac:spMk id="3" creationId="{124E2A05-8ED0-4980-9EFE-5ACF2C3EE52F}"/>
          </ac:spMkLst>
        </pc:spChg>
        <pc:spChg chg="mod">
          <ac:chgData name="adam.csukas@gmail.com" userId="59af90be0d5b3f05" providerId="LiveId" clId="{B249F84C-BC36-4480-A8D9-04A20729CEB0}" dt="2022-04-28T17:22:41.808" v="1315" actId="6549"/>
          <ac:spMkLst>
            <pc:docMk/>
            <pc:sldMk cId="3445101682" sldId="290"/>
            <ac:spMk id="4" creationId="{37186CF1-B1C5-4569-9750-7AA4044C0531}"/>
          </ac:spMkLst>
        </pc:spChg>
      </pc:sldChg>
      <pc:sldChg chg="modSp new mod">
        <pc:chgData name="adam.csukas@gmail.com" userId="59af90be0d5b3f05" providerId="LiveId" clId="{B249F84C-BC36-4480-A8D9-04A20729CEB0}" dt="2022-04-28T17:19:49.808" v="1226" actId="20577"/>
        <pc:sldMkLst>
          <pc:docMk/>
          <pc:sldMk cId="266115444" sldId="291"/>
        </pc:sldMkLst>
        <pc:spChg chg="mod">
          <ac:chgData name="adam.csukas@gmail.com" userId="59af90be0d5b3f05" providerId="LiveId" clId="{B249F84C-BC36-4480-A8D9-04A20729CEB0}" dt="2022-04-28T17:15:15.826" v="1051" actId="20577"/>
          <ac:spMkLst>
            <pc:docMk/>
            <pc:sldMk cId="266115444" sldId="291"/>
            <ac:spMk id="3" creationId="{0626D35A-3679-484A-AA15-BA562C265B7D}"/>
          </ac:spMkLst>
        </pc:spChg>
        <pc:spChg chg="mod">
          <ac:chgData name="adam.csukas@gmail.com" userId="59af90be0d5b3f05" providerId="LiveId" clId="{B249F84C-BC36-4480-A8D9-04A20729CEB0}" dt="2022-04-28T17:19:49.808" v="1226" actId="20577"/>
          <ac:spMkLst>
            <pc:docMk/>
            <pc:sldMk cId="266115444" sldId="291"/>
            <ac:spMk id="4" creationId="{018F54DB-116F-4E29-9666-01CECE5C2E99}"/>
          </ac:spMkLst>
        </pc:spChg>
      </pc:sldChg>
      <pc:sldChg chg="modSp new mod">
        <pc:chgData name="adam.csukas@gmail.com" userId="59af90be0d5b3f05" providerId="LiveId" clId="{B249F84C-BC36-4480-A8D9-04A20729CEB0}" dt="2022-04-28T17:21:16.763" v="1236" actId="5793"/>
        <pc:sldMkLst>
          <pc:docMk/>
          <pc:sldMk cId="1131507300" sldId="292"/>
        </pc:sldMkLst>
        <pc:spChg chg="mod">
          <ac:chgData name="adam.csukas@gmail.com" userId="59af90be0d5b3f05" providerId="LiveId" clId="{B249F84C-BC36-4480-A8D9-04A20729CEB0}" dt="2022-04-28T17:16:40.885" v="1094"/>
          <ac:spMkLst>
            <pc:docMk/>
            <pc:sldMk cId="1131507300" sldId="292"/>
            <ac:spMk id="3" creationId="{B6CE9066-D221-44E1-B1DF-3164ACEB01F9}"/>
          </ac:spMkLst>
        </pc:spChg>
        <pc:spChg chg="mod">
          <ac:chgData name="adam.csukas@gmail.com" userId="59af90be0d5b3f05" providerId="LiveId" clId="{B249F84C-BC36-4480-A8D9-04A20729CEB0}" dt="2022-04-28T17:21:16.763" v="1236" actId="5793"/>
          <ac:spMkLst>
            <pc:docMk/>
            <pc:sldMk cId="1131507300" sldId="292"/>
            <ac:spMk id="4" creationId="{CAD55B20-24D0-48E9-AC58-D699EA945E65}"/>
          </ac:spMkLst>
        </pc:spChg>
      </pc:sldChg>
      <pc:sldChg chg="modSp new mod">
        <pc:chgData name="adam.csukas@gmail.com" userId="59af90be0d5b3f05" providerId="LiveId" clId="{B249F84C-BC36-4480-A8D9-04A20729CEB0}" dt="2022-04-28T17:30:27.254" v="1440" actId="115"/>
        <pc:sldMkLst>
          <pc:docMk/>
          <pc:sldMk cId="157915005" sldId="293"/>
        </pc:sldMkLst>
        <pc:spChg chg="mod">
          <ac:chgData name="adam.csukas@gmail.com" userId="59af90be0d5b3f05" providerId="LiveId" clId="{B249F84C-BC36-4480-A8D9-04A20729CEB0}" dt="2022-04-28T17:21:49.155" v="1265"/>
          <ac:spMkLst>
            <pc:docMk/>
            <pc:sldMk cId="157915005" sldId="293"/>
            <ac:spMk id="3" creationId="{7ED6A1D7-5944-41BE-9ADC-E488B81A9A51}"/>
          </ac:spMkLst>
        </pc:spChg>
        <pc:spChg chg="mod">
          <ac:chgData name="adam.csukas@gmail.com" userId="59af90be0d5b3f05" providerId="LiveId" clId="{B249F84C-BC36-4480-A8D9-04A20729CEB0}" dt="2022-04-28T17:30:27.254" v="1440" actId="115"/>
          <ac:spMkLst>
            <pc:docMk/>
            <pc:sldMk cId="157915005" sldId="293"/>
            <ac:spMk id="4" creationId="{C1CBD0D1-BE78-4211-9C26-A5D235E6BF72}"/>
          </ac:spMkLst>
        </pc:spChg>
      </pc:sldChg>
      <pc:sldChg chg="modSp new mod">
        <pc:chgData name="adam.csukas@gmail.com" userId="59af90be0d5b3f05" providerId="LiveId" clId="{B249F84C-BC36-4480-A8D9-04A20729CEB0}" dt="2022-04-28T17:27:44.685" v="1415" actId="20577"/>
        <pc:sldMkLst>
          <pc:docMk/>
          <pc:sldMk cId="2926578999" sldId="294"/>
        </pc:sldMkLst>
        <pc:spChg chg="mod">
          <ac:chgData name="adam.csukas@gmail.com" userId="59af90be0d5b3f05" providerId="LiveId" clId="{B249F84C-BC36-4480-A8D9-04A20729CEB0}" dt="2022-04-28T17:23:59.788" v="1347" actId="20577"/>
          <ac:spMkLst>
            <pc:docMk/>
            <pc:sldMk cId="2926578999" sldId="294"/>
            <ac:spMk id="3" creationId="{609A0CE5-246A-4294-925A-F3E803437F2E}"/>
          </ac:spMkLst>
        </pc:spChg>
        <pc:spChg chg="mod">
          <ac:chgData name="adam.csukas@gmail.com" userId="59af90be0d5b3f05" providerId="LiveId" clId="{B249F84C-BC36-4480-A8D9-04A20729CEB0}" dt="2022-04-28T17:27:44.685" v="1415" actId="20577"/>
          <ac:spMkLst>
            <pc:docMk/>
            <pc:sldMk cId="2926578999" sldId="294"/>
            <ac:spMk id="4" creationId="{AB27ED48-35F3-4BB1-8F71-4967A89EFFBE}"/>
          </ac:spMkLst>
        </pc:spChg>
      </pc:sldChg>
      <pc:sldChg chg="modSp new mod">
        <pc:chgData name="adam.csukas@gmail.com" userId="59af90be0d5b3f05" providerId="LiveId" clId="{B249F84C-BC36-4480-A8D9-04A20729CEB0}" dt="2022-04-28T17:26:48.681" v="1409"/>
        <pc:sldMkLst>
          <pc:docMk/>
          <pc:sldMk cId="2283194390" sldId="295"/>
        </pc:sldMkLst>
        <pc:spChg chg="mod">
          <ac:chgData name="adam.csukas@gmail.com" userId="59af90be0d5b3f05" providerId="LiveId" clId="{B249F84C-BC36-4480-A8D9-04A20729CEB0}" dt="2022-04-28T17:24:15.827" v="1362" actId="20577"/>
          <ac:spMkLst>
            <pc:docMk/>
            <pc:sldMk cId="2283194390" sldId="295"/>
            <ac:spMk id="3" creationId="{27BDE923-1656-4D96-8C89-C26CD512AACE}"/>
          </ac:spMkLst>
        </pc:spChg>
        <pc:spChg chg="mod">
          <ac:chgData name="adam.csukas@gmail.com" userId="59af90be0d5b3f05" providerId="LiveId" clId="{B249F84C-BC36-4480-A8D9-04A20729CEB0}" dt="2022-04-28T17:26:48.681" v="1409"/>
          <ac:spMkLst>
            <pc:docMk/>
            <pc:sldMk cId="2283194390" sldId="295"/>
            <ac:spMk id="4" creationId="{3CF40FE7-0B89-4A4B-ABB9-C14A5E3209C0}"/>
          </ac:spMkLst>
        </pc:spChg>
      </pc:sldChg>
      <pc:sldChg chg="addSp delSp modSp del mod">
        <pc:chgData name="adam.csukas@gmail.com" userId="59af90be0d5b3f05" providerId="LiveId" clId="{B249F84C-BC36-4480-A8D9-04A20729CEB0}" dt="2022-04-28T16:53:15.047" v="4" actId="2696"/>
        <pc:sldMkLst>
          <pc:docMk/>
          <pc:sldMk cId="3007440426" sldId="296"/>
        </pc:sldMkLst>
        <pc:spChg chg="add mod">
          <ac:chgData name="adam.csukas@gmail.com" userId="59af90be0d5b3f05" providerId="LiveId" clId="{B249F84C-BC36-4480-A8D9-04A20729CEB0}" dt="2022-04-28T16:53:07.778" v="3" actId="478"/>
          <ac:spMkLst>
            <pc:docMk/>
            <pc:sldMk cId="3007440426" sldId="296"/>
            <ac:spMk id="3" creationId="{962C4D71-6DD6-4AA5-9C71-4D8FF1115940}"/>
          </ac:spMkLst>
        </pc:spChg>
        <pc:picChg chg="del">
          <ac:chgData name="adam.csukas@gmail.com" userId="59af90be0d5b3f05" providerId="LiveId" clId="{B249F84C-BC36-4480-A8D9-04A20729CEB0}" dt="2022-04-28T16:53:07.778" v="3" actId="478"/>
          <ac:picMkLst>
            <pc:docMk/>
            <pc:sldMk cId="3007440426" sldId="296"/>
            <ac:picMk id="24" creationId="{431E367A-C654-4216-919C-1ACC4A45E428}"/>
          </ac:picMkLst>
        </pc:picChg>
      </pc:sldChg>
      <pc:sldChg chg="modSp new mod">
        <pc:chgData name="adam.csukas@gmail.com" userId="59af90be0d5b3f05" providerId="LiveId" clId="{B249F84C-BC36-4480-A8D9-04A20729CEB0}" dt="2022-04-28T17:28:39.780" v="1422"/>
        <pc:sldMkLst>
          <pc:docMk/>
          <pc:sldMk cId="3694512726" sldId="296"/>
        </pc:sldMkLst>
        <pc:spChg chg="mod">
          <ac:chgData name="adam.csukas@gmail.com" userId="59af90be0d5b3f05" providerId="LiveId" clId="{B249F84C-BC36-4480-A8D9-04A20729CEB0}" dt="2022-04-28T17:24:31.394" v="1372" actId="20577"/>
          <ac:spMkLst>
            <pc:docMk/>
            <pc:sldMk cId="3694512726" sldId="296"/>
            <ac:spMk id="3" creationId="{21B9A5DA-A746-4CFF-9C13-59ACE5140F0C}"/>
          </ac:spMkLst>
        </pc:spChg>
        <pc:spChg chg="mod">
          <ac:chgData name="adam.csukas@gmail.com" userId="59af90be0d5b3f05" providerId="LiveId" clId="{B249F84C-BC36-4480-A8D9-04A20729CEB0}" dt="2022-04-28T17:28:39.780" v="1422"/>
          <ac:spMkLst>
            <pc:docMk/>
            <pc:sldMk cId="3694512726" sldId="296"/>
            <ac:spMk id="4" creationId="{D9DF3399-9CD5-4B38-8A05-B231EED2E827}"/>
          </ac:spMkLst>
        </pc:spChg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58476682" sldId="297"/>
        </pc:sldMkLst>
      </pc:sldChg>
      <pc:sldChg chg="modSp new mod">
        <pc:chgData name="adam.csukas@gmail.com" userId="59af90be0d5b3f05" providerId="LiveId" clId="{B249F84C-BC36-4480-A8D9-04A20729CEB0}" dt="2022-04-28T17:30:13.191" v="1439"/>
        <pc:sldMkLst>
          <pc:docMk/>
          <pc:sldMk cId="2371382774" sldId="297"/>
        </pc:sldMkLst>
        <pc:spChg chg="mod">
          <ac:chgData name="adam.csukas@gmail.com" userId="59af90be0d5b3f05" providerId="LiveId" clId="{B249F84C-BC36-4480-A8D9-04A20729CEB0}" dt="2022-04-28T17:24:35.719" v="1378" actId="20577"/>
          <ac:spMkLst>
            <pc:docMk/>
            <pc:sldMk cId="2371382774" sldId="297"/>
            <ac:spMk id="3" creationId="{107FED34-F02A-4869-A35E-0DAF8B3A5566}"/>
          </ac:spMkLst>
        </pc:spChg>
        <pc:spChg chg="mod">
          <ac:chgData name="adam.csukas@gmail.com" userId="59af90be0d5b3f05" providerId="LiveId" clId="{B249F84C-BC36-4480-A8D9-04A20729CEB0}" dt="2022-04-28T17:30:13.191" v="1439"/>
          <ac:spMkLst>
            <pc:docMk/>
            <pc:sldMk cId="2371382774" sldId="297"/>
            <ac:spMk id="4" creationId="{01C3ABA1-48D4-4D93-97A4-1503CD62FCF3}"/>
          </ac:spMkLst>
        </pc:spChg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450111507" sldId="298"/>
        </pc:sldMkLst>
      </pc:sldChg>
      <pc:sldChg chg="modSp new mod">
        <pc:chgData name="adam.csukas@gmail.com" userId="59af90be0d5b3f05" providerId="LiveId" clId="{B249F84C-BC36-4480-A8D9-04A20729CEB0}" dt="2022-04-28T17:29:43.351" v="1431" actId="20577"/>
        <pc:sldMkLst>
          <pc:docMk/>
          <pc:sldMk cId="3735567838" sldId="298"/>
        </pc:sldMkLst>
        <pc:spChg chg="mod">
          <ac:chgData name="adam.csukas@gmail.com" userId="59af90be0d5b3f05" providerId="LiveId" clId="{B249F84C-BC36-4480-A8D9-04A20729CEB0}" dt="2022-04-28T17:24:39.711" v="1384" actId="20577"/>
          <ac:spMkLst>
            <pc:docMk/>
            <pc:sldMk cId="3735567838" sldId="298"/>
            <ac:spMk id="3" creationId="{77122B34-F72D-4CE7-A1FD-80DD151F9CC8}"/>
          </ac:spMkLst>
        </pc:spChg>
        <pc:spChg chg="mod">
          <ac:chgData name="adam.csukas@gmail.com" userId="59af90be0d5b3f05" providerId="LiveId" clId="{B249F84C-BC36-4480-A8D9-04A20729CEB0}" dt="2022-04-28T17:29:43.351" v="1431" actId="20577"/>
          <ac:spMkLst>
            <pc:docMk/>
            <pc:sldMk cId="3735567838" sldId="298"/>
            <ac:spMk id="4" creationId="{E4A44D84-D4F2-461A-B501-B395BAC7911A}"/>
          </ac:spMkLst>
        </pc:spChg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3872543280" sldId="299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2707345685" sldId="300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4235215472" sldId="301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2299783993" sldId="302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1703684940" sldId="303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1275609976" sldId="304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637375823" sldId="305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3661502262" sldId="306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2549391640" sldId="307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3387009750" sldId="309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3773853767" sldId="310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1479287046" sldId="311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2972263379" sldId="312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3322004313" sldId="313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2445302536" sldId="314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3872448704" sldId="315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431451270" sldId="316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1304957377" sldId="317"/>
        </pc:sldMkLst>
      </pc:sldChg>
      <pc:sldChg chg="del">
        <pc:chgData name="adam.csukas@gmail.com" userId="59af90be0d5b3f05" providerId="LiveId" clId="{B249F84C-BC36-4480-A8D9-04A20729CEB0}" dt="2022-04-28T16:53:15.047" v="4" actId="2696"/>
        <pc:sldMkLst>
          <pc:docMk/>
          <pc:sldMk cId="3597365350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E8289-744B-4817-A8CD-0880A4CE5BCB}" type="datetimeFigureOut">
              <a:rPr lang="cs-CZ" smtClean="0"/>
              <a:t>19.03.2025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3737-B9F3-4157-AF9F-F776AAE5D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82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304892"/>
            <a:ext cx="7416000" cy="3249519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cs-CZ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999" y="5554412"/>
            <a:ext cx="7416000" cy="7815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Jméno přednášejícího, e-mail,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0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999" y="1303589"/>
            <a:ext cx="7416000" cy="4250824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kapitoly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3999" y="5554412"/>
            <a:ext cx="7416000" cy="7815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Dodatečné informace</a:t>
            </a:r>
          </a:p>
        </p:txBody>
      </p:sp>
    </p:spTree>
    <p:extLst>
      <p:ext uri="{BB962C8B-B14F-4D97-AF65-F5344CB8AC3E}">
        <p14:creationId xmlns:p14="http://schemas.microsoft.com/office/powerpoint/2010/main" val="367673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3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88242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2034426"/>
            <a:ext cx="3960000" cy="429724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005" y="1152001"/>
            <a:ext cx="3542995" cy="51796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74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905399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82230" y="0"/>
            <a:ext cx="4356000" cy="6855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60000" cy="42742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01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a text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2000" y="6333837"/>
            <a:ext cx="3960000" cy="522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3960000" cy="905399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2230" y="0"/>
            <a:ext cx="4356000" cy="273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60000" cy="42742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C6737F0A-F989-4E98-8485-87864DE19B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9005" y="3090822"/>
            <a:ext cx="3542995" cy="32408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288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40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17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1152000"/>
            <a:ext cx="8280000" cy="882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034426"/>
            <a:ext cx="8280000" cy="430157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6333837"/>
            <a:ext cx="8280000" cy="52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50" b="0">
                <a:solidFill>
                  <a:srgbClr val="CE9B8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36000"/>
            <a:ext cx="432000" cy="52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rgbClr val="CE9B8D"/>
                </a:solidFill>
              </a:defRPr>
            </a:lvl1pPr>
          </a:lstStyle>
          <a:p>
            <a:fld id="{B50FB623-0AD7-4CA8-A730-0AA4152897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4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9" r:id="rId5"/>
    <p:sldLayoutId id="2147483670" r:id="rId6"/>
    <p:sldLayoutId id="2147483666" r:id="rId7"/>
    <p:sldLayoutId id="214748366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rgbClr val="CE9B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6EB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EB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6EB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6EB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6EB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31482-F7EC-4E35-8203-3A8B32FE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2304892"/>
            <a:ext cx="7416000" cy="3249519"/>
          </a:xfrm>
        </p:spPr>
        <p:txBody>
          <a:bodyPr/>
          <a:lstStyle/>
          <a:p>
            <a:r>
              <a:rPr lang="cs-CZ" dirty="0"/>
              <a:t>Rozhodování o budoucnosti sboru – vějíř možností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3CB720-A913-4CAF-B0A5-1AE5690EC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554412"/>
            <a:ext cx="7416000" cy="78158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3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20FA73-FADB-40EC-8035-643FA71D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3FD6A4-B7C2-4792-893A-4A3E5959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strategické místo: speciální kazatelské místo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6036FC-9D73-434B-AD12-BCD4F71A6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právní úprava: PZRKM čl. 5</a:t>
            </a:r>
          </a:p>
          <a:p>
            <a:r>
              <a:rPr lang="cs-CZ" dirty="0"/>
              <a:t>zřizuje synod tam, kde chce ČCE podle strategického plánu zachovat sborovou práci a rozvíjet ji či ji zcela nově konat</a:t>
            </a:r>
          </a:p>
          <a:p>
            <a:r>
              <a:rPr lang="cs-CZ" dirty="0"/>
              <a:t>nutno předložit projekt, který stanoví cíl, postup k jeho dosažení 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časový rozvrh jednotlivých kroků</a:t>
            </a:r>
          </a:p>
          <a:p>
            <a:r>
              <a:rPr lang="cs-CZ" dirty="0"/>
              <a:t>minimální požadavky pro farní sbory zde neplatí</a:t>
            </a:r>
          </a:p>
          <a:p>
            <a:r>
              <a:rPr lang="cs-CZ" dirty="0"/>
              <a:t>místo zřizuje synod na 5–15 let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BD38CD-F858-48A2-8D9E-76179842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13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5E4F2C-FC88-4D60-93C0-2A5CB290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EF61A57-5DA9-405D-860C-E0CD5ACC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misijní místo: speciální kazatelské místo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DB3E6F-43F9-4F92-BEF9-A26B56E5E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právní úprava: PZRKM čl. 4</a:t>
            </a:r>
          </a:p>
          <a:p>
            <a:r>
              <a:rPr lang="cs-CZ" dirty="0"/>
              <a:t>zřizuje synod tam, kde se práce ČCE dosud nekonala či nekoná</a:t>
            </a:r>
          </a:p>
          <a:p>
            <a:r>
              <a:rPr lang="cs-CZ" dirty="0"/>
              <a:t>nutno předložit projekt, který stanový cíl, postup k jeho dosažení 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časový rozvrh jednotlivých kroků</a:t>
            </a:r>
          </a:p>
          <a:p>
            <a:r>
              <a:rPr lang="cs-CZ" dirty="0"/>
              <a:t>místo může být prohlášeno za misijní na dobu 2–5 let, nejvýše na 10 let</a:t>
            </a:r>
          </a:p>
          <a:p>
            <a:r>
              <a:rPr lang="cs-CZ" dirty="0"/>
              <a:t>církevní sbor je zproštěn povinnosti odvádět za toto místo odvod do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Personálního fondu, pokud synod nestanoví jinak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B64B7D-9E3F-4061-B2EC-A32371CA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28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9BE8B9-3C74-46B9-8B1D-9AF801DD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0425188-7F75-4D2F-B570-7FF5009A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zrušení farního sboru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8E0D8F-4BB7-4334-958B-FB0D5735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právní úprava: ŘSC čl. 7</a:t>
            </a:r>
          </a:p>
          <a:p>
            <a:r>
              <a:rPr lang="cs-CZ" dirty="0"/>
              <a:t>sbor může být zrušen, bylo-li nadřízenými orgány posouzeno, že pro neplnění svých základních funkcí nemůže dál samostatně působit či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není-li dlouhodobě schopen plnit své splatné závazky</a:t>
            </a:r>
          </a:p>
          <a:p>
            <a:r>
              <a:rPr lang="cs-CZ" dirty="0"/>
              <a:t>o zrušení rozhoduje synod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9CB4AB-76F1-4A7E-BD6D-DD8E17B7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19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239EB0-F053-4BF0-A9B1-E37FAF9B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A2729A6-B4F4-4DAB-9A83-57AFEAE5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9. zřízení farního sboru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79784C-F836-4181-9CF9-C7FD48F4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právní úprava: ŘSC čl. 2</a:t>
            </a:r>
          </a:p>
          <a:p>
            <a:r>
              <a:rPr lang="cs-CZ" dirty="0"/>
              <a:t>nový sbor může být zřízen synodem tam, kde se členové církve 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určitém obvodu dohodnou o zřízení nového sboru a o jeho sídle</a:t>
            </a:r>
          </a:p>
          <a:p>
            <a:r>
              <a:rPr lang="cs-CZ" dirty="0"/>
              <a:t>musí souhlasit většina členů církve bydlící v obvodu nového sboru</a:t>
            </a:r>
          </a:p>
          <a:p>
            <a:r>
              <a:rPr lang="cs-CZ" dirty="0"/>
              <a:t>nový sbor musí být zabezpečen po finanční stránce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50D623-82B8-48D9-98DB-C30C465A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38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398DC8-9978-439A-BF98-35544338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5FDC803-4396-4C95-9F29-96B9516D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kapitoly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75AB8F-CF47-4EDB-8310-F343E951E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1. farní sbor: standardní model</a:t>
            </a:r>
          </a:p>
          <a:p>
            <a:r>
              <a:rPr lang="cs-CZ" dirty="0"/>
              <a:t>1a. farní sbor: podporované místo, časově omezené období</a:t>
            </a:r>
          </a:p>
          <a:p>
            <a:r>
              <a:rPr lang="cs-CZ" dirty="0"/>
              <a:t>1b. farní sbor: administrovaný, přechodné období</a:t>
            </a:r>
          </a:p>
          <a:p>
            <a:r>
              <a:rPr lang="cs-CZ" dirty="0"/>
              <a:t>2. kazatelská stanice: součást farního sboru </a:t>
            </a:r>
          </a:p>
          <a:p>
            <a:r>
              <a:rPr lang="cs-CZ" dirty="0"/>
              <a:t>3. sloučení farních sborů</a:t>
            </a:r>
          </a:p>
          <a:p>
            <a:r>
              <a:rPr lang="cs-CZ" dirty="0"/>
              <a:t>4. regionální sbor: nový model sboru </a:t>
            </a:r>
          </a:p>
          <a:p>
            <a:r>
              <a:rPr lang="cs-CZ" dirty="0"/>
              <a:t>5. povolání společného kazatele více sbory</a:t>
            </a:r>
          </a:p>
          <a:p>
            <a:r>
              <a:rPr lang="cs-CZ" dirty="0"/>
              <a:t>6. strategické místo: speciální kazatelské místo</a:t>
            </a:r>
          </a:p>
          <a:p>
            <a:r>
              <a:rPr lang="cs-CZ" dirty="0"/>
              <a:t>7. misijní místo: speciální kazatelské místo</a:t>
            </a:r>
          </a:p>
          <a:p>
            <a:r>
              <a:rPr lang="cs-CZ" dirty="0"/>
              <a:t>8. zrušení farního sboru</a:t>
            </a:r>
          </a:p>
          <a:p>
            <a:r>
              <a:rPr lang="cs-CZ" dirty="0"/>
              <a:t>9. zřízení farního sboru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9D03E1-8E08-47FE-98D9-C936EDED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4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7B1105-796A-4E0F-991C-0894B6BD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FF0694D-9160-4628-A904-AEBC5A20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farní sbor: standardní model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EB3A26-E257-4CD6-BF61-120280663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cs-CZ" b="1" dirty="0"/>
              <a:t>právní úprava: ŘSC + usnesení synodu z roku 2018</a:t>
            </a:r>
          </a:p>
          <a:p>
            <a:r>
              <a:rPr lang="cs-CZ" dirty="0"/>
              <a:t>schopnost vytvořit dostatečnou poptávku po práci kazatele</a:t>
            </a:r>
          </a:p>
          <a:p>
            <a:r>
              <a:rPr lang="cs-CZ" dirty="0"/>
              <a:t>schopnost shromáždit k pravidelným nedělním bohoslužbám v sídle sboru v průměru alespoň 10 osob</a:t>
            </a:r>
          </a:p>
          <a:p>
            <a:r>
              <a:rPr lang="cs-CZ" dirty="0"/>
              <a:t>schopnost pravidelně konat přiměřenou misijní, diakonickou či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pastorační aktivitu pro okolí sboru</a:t>
            </a:r>
          </a:p>
          <a:p>
            <a:r>
              <a:rPr lang="cs-CZ" dirty="0"/>
              <a:t>schopnost staršovstva pravidelně se scházet v usnášeníschopném počtu</a:t>
            </a:r>
          </a:p>
          <a:p>
            <a:r>
              <a:rPr lang="cs-CZ" dirty="0"/>
              <a:t>schopnost shromáždit při sborovém shromáždění alespoň tolik členů 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 </a:t>
            </a:r>
            <a:r>
              <a:rPr lang="cs-CZ" dirty="0"/>
              <a:t>hlasovacím právem, kolik činí dvojnásobek volených členů staršovstva</a:t>
            </a:r>
          </a:p>
          <a:p>
            <a:r>
              <a:rPr lang="cs-CZ" dirty="0"/>
              <a:t>schopnost získat během kalendářního roku pro svůj vlastní život 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službu nejméně 50 000 Kč (v součtu vybraných sbírek pro potřeby sboru, vybraných tuzemských darů a vybraného saláru) + zaplatit odvod do</a:t>
            </a: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 </a:t>
            </a:r>
            <a:r>
              <a:rPr lang="cs-CZ" dirty="0"/>
              <a:t>Personálního fondu a repartice</a:t>
            </a:r>
          </a:p>
          <a:p>
            <a:r>
              <a:rPr lang="cs-CZ" dirty="0"/>
              <a:t>schopnost zvládnout samostatně příslušnou správní agendu (vč.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lang="cs-CZ" dirty="0"/>
              <a:t>správy nemovitostí)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07BE1E-5C4B-4402-BD48-68FAE087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62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ADDA4C-CC11-40E8-937E-E2FD9C4D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56E42CE-6334-4E22-88ED-C514C4E8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1a. farní sbor: podporované místo, časově omezené období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464E5B-01D7-475B-A246-73D0C17FC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právní úprava: PZRKM čl. 4</a:t>
            </a:r>
          </a:p>
          <a:p>
            <a:r>
              <a:rPr lang="cs-CZ" dirty="0"/>
              <a:t>přechodné řešení pro krizovou situaci s dobrým výhledem</a:t>
            </a:r>
          </a:p>
          <a:p>
            <a:r>
              <a:rPr lang="cs-CZ" dirty="0"/>
              <a:t>podle Pravidel zřizování a rušení kazatelských míst může synod za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takové místo prohlásit jen to místo, „kde je reálná naděje na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obnovení sborové práce ČCE v plném rozsahu“</a:t>
            </a:r>
          </a:p>
          <a:p>
            <a:r>
              <a:rPr lang="cs-CZ" dirty="0"/>
              <a:t>nutno předložit projekt, který stanoví cíl, postup k jeho dosažení 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časový rozvrh jednotlivých kroků</a:t>
            </a:r>
          </a:p>
          <a:p>
            <a:r>
              <a:rPr lang="cs-CZ" dirty="0"/>
              <a:t>sbor je osvobozen od odvodů do Personálního fondu; výši osvobození určuje synod</a:t>
            </a:r>
          </a:p>
          <a:p>
            <a:r>
              <a:rPr lang="cs-CZ" dirty="0"/>
              <a:t>doba trvání je 3 až 6 let, v odůvodněných případech možno opakovaně prodloužit, maximálně však na 9 let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955822-9390-4812-9630-B913B7D3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54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D59963-2451-4BDE-9533-6CF0F20A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5BE207A-53D3-49DC-9397-85EAAC79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1b. farní sbor: administrovaný, přechodné období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3A79F8-D621-4DD1-87E5-B03229D2C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právní úprava: </a:t>
            </a:r>
            <a:r>
              <a:rPr lang="pl-PL" b="1" dirty="0"/>
              <a:t>ŘK čl. 7 + usnesení synodu z roku 2018</a:t>
            </a:r>
          </a:p>
          <a:p>
            <a:r>
              <a:rPr lang="cs-CZ" dirty="0"/>
              <a:t>jde čistě o přechodný, nikoli setrvalý stav</a:t>
            </a:r>
          </a:p>
          <a:p>
            <a:r>
              <a:rPr lang="cs-CZ" dirty="0"/>
              <a:t>je tedy třeba, aby takovýto sbor aktivně hledal kazatele </a:t>
            </a:r>
          </a:p>
          <a:p>
            <a:r>
              <a:rPr lang="cs-CZ" dirty="0"/>
              <a:t>jinak platí vše jako u farního sboru – standardního modelu</a:t>
            </a:r>
          </a:p>
          <a:p>
            <a:r>
              <a:rPr lang="cs-CZ" dirty="0"/>
              <a:t>administrace by neměla trvat déle než 10 let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F7801F-9DD9-45D5-81DC-C8DC2217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21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A99D76-D879-4F70-9C2E-6C467CAB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6DFABD2-B3E1-4002-84FE-1143BCEC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kazatelská stanice: součást farního sboru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DA4799-65B6-45C9-AB9B-380EC844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právní úprava: ŘSC čl. 20</a:t>
            </a:r>
          </a:p>
          <a:p>
            <a:r>
              <a:rPr lang="cs-CZ" dirty="0"/>
              <a:t>vzniká tam, kde není možné udržet samostatný sbor, nebo naopak tam, kde se nějaká oblast sboru silně rozrůstá</a:t>
            </a:r>
          </a:p>
          <a:p>
            <a:r>
              <a:rPr lang="cs-CZ" dirty="0"/>
              <a:t>konají se zde pravidelná bohoslužebná a katechetická shromáždění</a:t>
            </a:r>
          </a:p>
          <a:p>
            <a:r>
              <a:rPr lang="cs-CZ" dirty="0"/>
              <a:t>povinnost vypracovat statut kazatelské stanice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6C7A2B-3173-46AF-B728-01D9010D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76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0D92A7-887D-470F-9FF9-E3D52B1C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66EDA4E-A444-44E9-908C-417198F4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sloučení farních sborů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F71023-3B6F-4E55-95F4-3A602E70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právní úprava: ŘSC čl. 6</a:t>
            </a:r>
          </a:p>
          <a:p>
            <a:r>
              <a:rPr lang="cs-CZ" dirty="0"/>
              <a:t>varianta pro sbory, které nejsou schopny následkem značného poklesu členů nebo následkem poklesu duchovního života dále trvat</a:t>
            </a:r>
          </a:p>
          <a:p>
            <a:r>
              <a:rPr lang="cs-CZ" dirty="0"/>
              <a:t>sloučení schvaluje konvent na základě souhlasu dvoutřetinové většiny sborových shromáždění, přičemž konvent může rozhodnout o sloučení sborů i bez souhlasu dvoutřetinové většiny sborových shromáždění</a:t>
            </a:r>
          </a:p>
          <a:p>
            <a:r>
              <a:rPr lang="cs-CZ" dirty="0"/>
              <a:t>sloučením vzniká jeden farní sbor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048E4C-1C50-4A1A-BEF6-BFB5E605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71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F0CC9F-C691-4253-8B7F-1D66DB8A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29B2420-0987-4DDE-9BBE-77418FE0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regionální sbor: nový model sboru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9F52C6-0665-4BAC-9D37-6F88C7CC4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b="1" dirty="0"/>
              <a:t>právní úprava: </a:t>
            </a:r>
            <a:r>
              <a:rPr lang="pl-PL" b="1" dirty="0"/>
              <a:t>usnesení synodu z roku 2021</a:t>
            </a:r>
          </a:p>
          <a:p>
            <a:r>
              <a:rPr lang="cs-CZ" dirty="0"/>
              <a:t>vhodný pro menší, ale živá společenství ve větším regionu</a:t>
            </a:r>
          </a:p>
          <a:p>
            <a:r>
              <a:rPr lang="cs-CZ" dirty="0"/>
              <a:t>vzniká sloučením několika farních sborů (3–6) podobné velikosti ve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větší oblasti</a:t>
            </a:r>
          </a:p>
          <a:p>
            <a:pPr lvl="1"/>
            <a:r>
              <a:rPr lang="cs-CZ" dirty="0"/>
              <a:t>původní sbory jako právnické osoby zanikají, vzniká nová, jediná právnická osoba</a:t>
            </a:r>
          </a:p>
          <a:p>
            <a:pPr lvl="1"/>
            <a:r>
              <a:rPr lang="cs-CZ" dirty="0"/>
              <a:t>výhodou je redukce administrativy a zjednodušená správa sboru (jedno regionální staršovstvo)</a:t>
            </a:r>
          </a:p>
          <a:p>
            <a:pPr lvl="1"/>
            <a:r>
              <a:rPr lang="cs-CZ" dirty="0"/>
              <a:t>spojení jednotlivých společenství umožnuje zajistit odvody 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Personálního fondu, a tudíž i povolat vlastního společného kazatele</a:t>
            </a:r>
          </a:p>
          <a:p>
            <a:pPr lvl="1"/>
            <a:r>
              <a:rPr lang="cs-CZ" dirty="0"/>
              <a:t>ve větším regionálním sboru je možno povolat i více kazatelů – týmová práce</a:t>
            </a:r>
          </a:p>
          <a:p>
            <a:pPr lvl="1"/>
            <a:r>
              <a:rPr lang="cs-CZ" dirty="0"/>
              <a:t>(možnost finanční podpory např. formou podporovaného místa pro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/>
              <a:t>druhého kazatele)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188232-6CD4-4900-B633-F87AF83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6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649391-7D6A-4FA5-91D8-2C3AB753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6441812-2B37-4CB5-933D-7A15E48B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povolání společného kazatele více sbory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8A0F02-7EEC-4D5E-B361-1108DD0D7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b="1" dirty="0"/>
              <a:t>právní úprava: ŘK čl. 5a</a:t>
            </a:r>
          </a:p>
          <a:p>
            <a:r>
              <a:rPr lang="cs-CZ" dirty="0"/>
              <a:t>výhradně na základě společné </a:t>
            </a:r>
            <a:r>
              <a:rPr lang="cs-CZ" dirty="0" err="1"/>
              <a:t>povolací</a:t>
            </a:r>
            <a:r>
              <a:rPr lang="cs-CZ" dirty="0"/>
              <a:t> listiny</a:t>
            </a:r>
          </a:p>
          <a:p>
            <a:r>
              <a:rPr lang="cs-CZ" dirty="0"/>
              <a:t>minimální počet společných jednání staršovstev je dvakrát ročně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9F2735-E3CC-4ACB-A19E-12CF4077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B623-0AD7-4CA8-A730-0AA4152897A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837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E_Prezentace_2017_Sablona.potx" id="{120A0DDA-EFD8-4955-8C00-F37A149BDC5E}" vid="{888ACDED-B2BB-491A-9D2F-364494CDAE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B9BA13C153524CA1036256BD9E17EE" ma:contentTypeVersion="14" ma:contentTypeDescription="Vytvoří nový dokument" ma:contentTypeScope="" ma:versionID="eb8ae34fc61a1a9d0af3e6d21ac3ca24">
  <xsd:schema xmlns:xsd="http://www.w3.org/2001/XMLSchema" xmlns:xs="http://www.w3.org/2001/XMLSchema" xmlns:p="http://schemas.microsoft.com/office/2006/metadata/properties" xmlns:ns3="de680b36-99ce-433c-a629-ce43acde259b" xmlns:ns4="be5e3284-30d2-4125-9c11-1af14bfcfc25" targetNamespace="http://schemas.microsoft.com/office/2006/metadata/properties" ma:root="true" ma:fieldsID="d2de1a719a226d805cfcd53093dc938b" ns3:_="" ns4:_="">
    <xsd:import namespace="de680b36-99ce-433c-a629-ce43acde259b"/>
    <xsd:import namespace="be5e3284-30d2-4125-9c11-1af14bfcfc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80b36-99ce-433c-a629-ce43acde2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e3284-30d2-4125-9c11-1af14bfcfc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C77DD4-0CD0-4920-94D4-20D0334F31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73D763-6DEC-4825-97EE-D9C544DA9534}">
  <ds:schemaRefs>
    <ds:schemaRef ds:uri="http://purl.org/dc/elements/1.1/"/>
    <ds:schemaRef ds:uri="http://purl.org/dc/dcmitype/"/>
    <ds:schemaRef ds:uri="http://schemas.microsoft.com/office/2006/metadata/properties"/>
    <ds:schemaRef ds:uri="be5e3284-30d2-4125-9c11-1af14bfcfc25"/>
    <ds:schemaRef ds:uri="http://schemas.openxmlformats.org/package/2006/metadata/core-properties"/>
    <ds:schemaRef ds:uri="de680b36-99ce-433c-a629-ce43acde259b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4C79EC0-3470-4358-96E5-542CCCF44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680b36-99ce-433c-a629-ce43acde259b"/>
    <ds:schemaRef ds:uri="be5e3284-30d2-4125-9c11-1af14bfcfc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CCE_Prezentace_2017_Sablona(1)</Template>
  <TotalTime>581</TotalTime>
  <Words>882</Words>
  <Application>Microsoft Office PowerPoint</Application>
  <PresentationFormat>Předvádění na obrazovce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Motiv Office</vt:lpstr>
      <vt:lpstr>Rozhodování o budoucnosti sboru – vějíř možností</vt:lpstr>
      <vt:lpstr>Přehled kapitoly</vt:lpstr>
      <vt:lpstr>1. farní sbor: standardní model</vt:lpstr>
      <vt:lpstr>1a. farní sbor: podporované místo, časově omezené období</vt:lpstr>
      <vt:lpstr>1b. farní sbor: administrovaný, přechodné období</vt:lpstr>
      <vt:lpstr>2. kazatelská stanice: součást farního sboru</vt:lpstr>
      <vt:lpstr>3. sloučení farních sborů</vt:lpstr>
      <vt:lpstr>4. regionální sbor: nový model sboru </vt:lpstr>
      <vt:lpstr>5. povolání společného kazatele více sbory</vt:lpstr>
      <vt:lpstr>6. strategické místo: speciální kazatelské místo</vt:lpstr>
      <vt:lpstr>7. misijní místo: speciální kazatelské místo </vt:lpstr>
      <vt:lpstr>8. zrušení farního sboru</vt:lpstr>
      <vt:lpstr>9. zřízení farního sboru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Hlavu vzhůru: Českobratrská církev evangelická po majetkovém vyrovnání</dc:title>
  <dc:creator>Adam Csukás</dc:creator>
  <cp:lastModifiedBy>Adam Csukás | ÚCK ČCE</cp:lastModifiedBy>
  <cp:revision>23</cp:revision>
  <dcterms:created xsi:type="dcterms:W3CDTF">2021-09-13T09:56:38Z</dcterms:created>
  <dcterms:modified xsi:type="dcterms:W3CDTF">2025-03-19T08:37:08Z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0x0101006EB9BA13C153524CA1036256BD9E17EE</vt:lpwstr>
  </property>
</Properties>
</file>