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pos="249" userDrawn="1">
          <p15:clr>
            <a:srgbClr val="A4A3A4"/>
          </p15:clr>
        </p15:guide>
        <p15:guide id="3" orient="horz" pos="1321" userDrawn="1">
          <p15:clr>
            <a:srgbClr val="A4A3A4"/>
          </p15:clr>
        </p15:guide>
        <p15:guide id="4" orient="horz" pos="4020" userDrawn="1">
          <p15:clr>
            <a:srgbClr val="A4A3A4"/>
          </p15:clr>
        </p15:guide>
        <p15:guide id="5" orient="horz" pos="2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B7"/>
    <a:srgbClr val="CE9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51" autoAdjust="0"/>
  </p:normalViewPr>
  <p:slideViewPr>
    <p:cSldViewPr snapToGrid="0">
      <p:cViewPr>
        <p:scale>
          <a:sx n="100" d="100"/>
          <a:sy n="100" d="100"/>
        </p:scale>
        <p:origin x="-138" y="228"/>
      </p:cViewPr>
      <p:guideLst>
        <p:guide pos="2880"/>
        <p:guide pos="249"/>
        <p:guide orient="horz" pos="1321"/>
        <p:guide orient="horz" pos="4020"/>
        <p:guide orient="horz" pos="2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8D09-E11A-4B53-9E8E-0160E319A9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4039-0BBC-41A8-A353-AAA2030959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683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8D09-E11A-4B53-9E8E-0160E319A9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4039-0BBC-41A8-A353-AAA2030959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0680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8D09-E11A-4B53-9E8E-0160E319A9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4039-0BBC-41A8-A353-AAA2030959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8695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8D09-E11A-4B53-9E8E-0160E319A9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4039-0BBC-41A8-A353-AAA2030959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18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8D09-E11A-4B53-9E8E-0160E319A9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4039-0BBC-41A8-A353-AAA2030959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9215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8D09-E11A-4B53-9E8E-0160E319A9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4039-0BBC-41A8-A353-AAA2030959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645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8D09-E11A-4B53-9E8E-0160E319A9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4039-0BBC-41A8-A353-AAA2030959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5041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8D09-E11A-4B53-9E8E-0160E319A9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4039-0BBC-41A8-A353-AAA2030959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634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8D09-E11A-4B53-9E8E-0160E319A9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4039-0BBC-41A8-A353-AAA2030959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668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8D09-E11A-4B53-9E8E-0160E319A9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4039-0BBC-41A8-A353-AAA2030959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083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8D09-E11A-4B53-9E8E-0160E319A9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4039-0BBC-41A8-A353-AAA2030959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773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C8D09-E11A-4B53-9E8E-0160E319A92F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F4039-0BBC-41A8-A353-AAA2030959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1628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ybratr.cz/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www.e-cirkev.cz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hyperlink" Target="http://notanebe.cz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15" y="0"/>
            <a:ext cx="9151815" cy="68580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441325"/>
            <a:ext cx="4328667" cy="152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9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288" y="2097088"/>
            <a:ext cx="40382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251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congregations</a:t>
            </a:r>
            <a:endParaRPr lang="cs-CZ" sz="1600" dirty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216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pastors</a:t>
            </a:r>
            <a:endParaRPr lang="cs-CZ" sz="1600" dirty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presbyteries</a:t>
            </a:r>
            <a:endParaRPr lang="cs-CZ" sz="1600" dirty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72,297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church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rolls</a:t>
            </a:r>
            <a:endParaRPr lang="cs-CZ" sz="1600" dirty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ECCB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congregations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Ukraine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Poland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Romania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Serbia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Croatia</a:t>
            </a:r>
            <a:endParaRPr lang="cs-CZ" sz="1600" dirty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853" y="3101786"/>
            <a:ext cx="5740273" cy="327996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95288" y="1389201"/>
            <a:ext cx="2701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b="1" dirty="0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ECCB in </a:t>
            </a:r>
            <a:r>
              <a:rPr lang="cs-CZ" sz="2000" b="1" dirty="0" err="1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numbers</a:t>
            </a:r>
            <a:endParaRPr lang="cs-CZ" sz="2000" b="1" dirty="0">
              <a:solidFill>
                <a:srgbClr val="CE9B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59" y="260788"/>
            <a:ext cx="2441988" cy="85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8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288" y="2097088"/>
            <a:ext cx="4117922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Ecumenical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open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fellowship</a:t>
            </a:r>
            <a:endParaRPr lang="cs-CZ" sz="1600" dirty="0" smtClean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confessions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Augsburg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1530,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Brethen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1535,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Helvetic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1566 and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Czech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Confession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1575</a:t>
            </a:r>
            <a:endParaRPr lang="cs-CZ" sz="1600" dirty="0" smtClean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Council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Churches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cs-CZ" sz="1600" dirty="0" smtClean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Conference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Churches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Protestant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Churches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Communion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Reformed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Churches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Lutheran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Federation</a:t>
            </a:r>
            <a:endParaRPr lang="cs-CZ" sz="1600" dirty="0" smtClean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ECCB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Ecumenical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Council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Czech Republic and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Leuenberg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Synod in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Czech Republic</a:t>
            </a:r>
            <a:endParaRPr lang="cs-CZ" sz="1600" dirty="0" smtClean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Cooperation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Roman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Catholic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Catholic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Church and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  <a:endParaRPr lang="cs-CZ" sz="1600" dirty="0" smtClean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Interfaith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dialogue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Jews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Muslims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religions</a:t>
            </a:r>
            <a:endParaRPr lang="cs-CZ" sz="1600" dirty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" r="941"/>
          <a:stretch/>
        </p:blipFill>
        <p:spPr>
          <a:xfrm>
            <a:off x="4572000" y="2097088"/>
            <a:ext cx="4572000" cy="273125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95288" y="1419980"/>
            <a:ext cx="35221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Ecumenical</a:t>
            </a:r>
            <a:r>
              <a:rPr lang="cs-CZ" sz="2000" b="1" dirty="0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International </a:t>
            </a:r>
          </a:p>
          <a:p>
            <a:r>
              <a:rPr lang="cs-CZ" sz="2000" b="1" dirty="0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</a:t>
            </a:r>
            <a:endParaRPr lang="cs-CZ" sz="2000" b="1" dirty="0">
              <a:solidFill>
                <a:srgbClr val="CE9B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59" y="260788"/>
            <a:ext cx="2441988" cy="85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288" y="2097088"/>
            <a:ext cx="391806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Christian non-profit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who´s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founder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ECCB</a:t>
            </a:r>
            <a:endParaRPr lang="cs-CZ" sz="1600" dirty="0" smtClean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largest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Czech Republic</a:t>
            </a:r>
            <a:endParaRPr lang="cs-CZ" sz="1600" dirty="0" smtClean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Offers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educational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and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pastoral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in 27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and 8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schools</a:t>
            </a:r>
            <a:endParaRPr lang="cs-CZ" sz="1600" dirty="0" smtClean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to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everyone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regardless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religious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ethnic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political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affiliation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sexual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orientation</a:t>
            </a:r>
            <a:endParaRPr lang="cs-CZ" sz="1600" dirty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" b="809"/>
          <a:stretch/>
        </p:blipFill>
        <p:spPr>
          <a:xfrm>
            <a:off x="5724760" y="441325"/>
            <a:ext cx="2170732" cy="292393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" t="2500" r="1"/>
          <a:stretch/>
        </p:blipFill>
        <p:spPr>
          <a:xfrm>
            <a:off x="4747845" y="3570621"/>
            <a:ext cx="4237893" cy="2811129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82330" y="1376110"/>
            <a:ext cx="2614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Diaconia</a:t>
            </a:r>
            <a:r>
              <a:rPr lang="cs-CZ" sz="2000" b="1" dirty="0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000" b="1" dirty="0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b="1" dirty="0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ECCB</a:t>
            </a:r>
            <a:endParaRPr lang="cs-CZ" sz="2000" b="1" dirty="0">
              <a:solidFill>
                <a:srgbClr val="CE9B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1" dirty="0" err="1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</a:t>
            </a:r>
            <a:r>
              <a:rPr lang="cs-CZ" sz="2000" b="1" dirty="0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 Many </a:t>
            </a:r>
            <a:r>
              <a:rPr lang="cs-CZ" sz="2000" b="1" dirty="0" err="1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Faces</a:t>
            </a:r>
            <a:endParaRPr lang="cs-CZ" sz="2000" b="1" dirty="0">
              <a:solidFill>
                <a:srgbClr val="CE9B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59" y="260788"/>
            <a:ext cx="2441988" cy="85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6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288" y="2097088"/>
            <a:ext cx="3964547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PTF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successor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Hus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Theological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(1919 – 1949)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Comenius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Protestant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Theological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(1949 – 1990)</a:t>
            </a:r>
            <a:endParaRPr lang="cs-CZ" sz="1600" dirty="0" smtClean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PTF are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required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ordination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ECCB</a:t>
            </a:r>
            <a:endParaRPr lang="cs-CZ" sz="1600" dirty="0" smtClean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620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bachelor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master´s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Ph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lifelong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endParaRPr lang="cs-CZ" sz="1600" dirty="0" smtClean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Academic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processors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focused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Church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hermeneutics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Biblical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  <a:endParaRPr lang="cs-CZ" sz="1600" dirty="0" smtClean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Biblical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  <a:endParaRPr lang="cs-CZ" sz="1600" dirty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" t="245"/>
          <a:stretch/>
        </p:blipFill>
        <p:spPr>
          <a:xfrm>
            <a:off x="5940913" y="441325"/>
            <a:ext cx="1857864" cy="281014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95288" y="1389202"/>
            <a:ext cx="4025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b="1" dirty="0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Protestant </a:t>
            </a:r>
            <a:r>
              <a:rPr lang="cs-CZ" sz="2000" b="1" dirty="0" err="1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Theological</a:t>
            </a:r>
            <a:r>
              <a:rPr lang="cs-CZ" sz="2000" b="1" dirty="0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</a:t>
            </a:r>
            <a:endParaRPr lang="cs-CZ" sz="2000" b="1" dirty="0" smtClean="0">
              <a:solidFill>
                <a:srgbClr val="CE9B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222" y="3400522"/>
            <a:ext cx="4193931" cy="298122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59" y="260788"/>
            <a:ext cx="2441988" cy="85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6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15" y="0"/>
            <a:ext cx="9151815" cy="68580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441325"/>
            <a:ext cx="4328667" cy="152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8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288" y="2097088"/>
            <a:ext cx="416812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Czech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reformer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Jan Hus,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burned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1415 in Constance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Daily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communion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bread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clergy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including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infants</a:t>
            </a:r>
            <a:endParaRPr lang="cs-CZ" sz="1600" dirty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perion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Hussite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1457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Unity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Brethen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formed</a:t>
            </a:r>
            <a:endParaRPr lang="cs-CZ" sz="1600" dirty="0" smtClean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Bible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Kralice –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translation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significantly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influenced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Czech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</a:t>
            </a:r>
            <a:endParaRPr lang="cs-CZ" sz="1600" dirty="0" smtClean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end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Czech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Reformation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battle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White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Mountain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1620</a:t>
            </a:r>
            <a:endParaRPr lang="cs-CZ" sz="1600" dirty="0" smtClean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447" y="2097088"/>
            <a:ext cx="4592553" cy="275553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95288" y="1389202"/>
            <a:ext cx="3246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b="1" dirty="0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Bohemian </a:t>
            </a:r>
            <a:r>
              <a:rPr lang="cs-CZ" sz="2000" b="1" dirty="0" err="1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Reformation</a:t>
            </a:r>
            <a:endParaRPr lang="cs-CZ" sz="2000" b="1" dirty="0" smtClean="0">
              <a:solidFill>
                <a:srgbClr val="CE9B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59" y="260788"/>
            <a:ext cx="2441988" cy="85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395288" y="2097088"/>
            <a:ext cx="407034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Patent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Toleration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issued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1781 by Joseph II</a:t>
            </a:r>
            <a:endParaRPr lang="cs-CZ" sz="1600" dirty="0" smtClean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non-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Catholic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denominations</a:t>
            </a:r>
            <a:endParaRPr lang="cs-CZ" sz="1600" dirty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allowed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Augsburg,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Helvetic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Orthodox</a:t>
            </a:r>
            <a:endParaRPr lang="cs-CZ" sz="1600" dirty="0" smtClean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proclamation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Patent 78,000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adhered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Protestantism</a:t>
            </a:r>
            <a:endParaRPr lang="cs-CZ" sz="1600" dirty="0" smtClean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until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1861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Protestants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still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limited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numerous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restrictions</a:t>
            </a:r>
            <a:endParaRPr lang="cs-CZ" sz="1600" dirty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" t="1373"/>
          <a:stretch/>
        </p:blipFill>
        <p:spPr>
          <a:xfrm>
            <a:off x="5442037" y="441325"/>
            <a:ext cx="2734809" cy="275949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t="1520"/>
          <a:stretch/>
        </p:blipFill>
        <p:spPr>
          <a:xfrm>
            <a:off x="4664119" y="3396529"/>
            <a:ext cx="4325815" cy="299391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95288" y="1389202"/>
            <a:ext cx="23622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Patent </a:t>
            </a:r>
            <a:r>
              <a:rPr lang="cs-CZ" sz="2000" b="1" dirty="0" err="1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000" b="1" dirty="0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Toleration</a:t>
            </a:r>
            <a:endParaRPr lang="cs-CZ" sz="2000" b="1" dirty="0" smtClean="0">
              <a:solidFill>
                <a:srgbClr val="CE9B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59" y="260788"/>
            <a:ext cx="2441988" cy="85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9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288" y="2097088"/>
            <a:ext cx="401584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ECCB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formed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1918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unification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autonomous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protestant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wings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Lutheran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Reformed</a:t>
            </a:r>
            <a:endParaRPr lang="cs-CZ" sz="1600" dirty="0" smtClean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German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Protestants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formed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German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Protestant Church in 1919</a:t>
            </a:r>
            <a:endParaRPr lang="cs-CZ" sz="1600" dirty="0" smtClean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1919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Hus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Theological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established</a:t>
            </a:r>
            <a:endParaRPr lang="cs-CZ" sz="1600" dirty="0" smtClean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beginning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ECCB had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250,000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steadily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growing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325,000 in 1938</a:t>
            </a:r>
            <a:endParaRPr lang="cs-CZ" sz="1600" dirty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0" r="941"/>
          <a:stretch/>
        </p:blipFill>
        <p:spPr>
          <a:xfrm>
            <a:off x="4561300" y="2097088"/>
            <a:ext cx="4572000" cy="273125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95288" y="1389202"/>
            <a:ext cx="34660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Foundation</a:t>
            </a:r>
            <a:r>
              <a:rPr lang="cs-CZ" sz="2000" b="1" dirty="0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000" b="1" dirty="0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b="1" dirty="0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Evangelical</a:t>
            </a:r>
            <a:endParaRPr lang="cs-CZ" sz="2000" b="1" dirty="0" smtClean="0">
              <a:solidFill>
                <a:srgbClr val="CE9B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1" dirty="0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Church </a:t>
            </a:r>
            <a:r>
              <a:rPr lang="cs-CZ" sz="2000" b="1" dirty="0" err="1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000" b="1" dirty="0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Czech </a:t>
            </a:r>
            <a:r>
              <a:rPr lang="cs-CZ" sz="2000" b="1" dirty="0" err="1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Brethen</a:t>
            </a:r>
            <a:endParaRPr lang="cs-CZ" sz="2000" b="1" dirty="0">
              <a:solidFill>
                <a:srgbClr val="CE9B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59" y="260788"/>
            <a:ext cx="2441988" cy="85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288" y="2097088"/>
            <a:ext cx="431239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WWII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ECCB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operates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occupied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territory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Protectorate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Bohemia and Moravia</a:t>
            </a:r>
            <a:endParaRPr lang="cs-CZ" sz="1600" dirty="0" smtClean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theology</a:t>
            </a:r>
            <a:endParaRPr lang="cs-CZ" sz="1600" dirty="0" smtClean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ECCB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took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 in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and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anti-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Nazi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resistance</a:t>
            </a:r>
            <a:endParaRPr lang="cs-CZ" sz="1600" dirty="0" smtClean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communist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oppression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ECCB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itself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caught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acceptance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legitimation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regime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protest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against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violations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endParaRPr lang="cs-CZ" sz="1600" dirty="0" smtClean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Pastors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Church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jailed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got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restrictions</a:t>
            </a:r>
            <a:endParaRPr lang="cs-CZ" sz="1600" dirty="0" smtClean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ECCB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symbols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resistence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against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communist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regime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Milada Horáková as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victims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manipulated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political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processes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Jan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Palach – a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young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student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set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himself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afire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1969</a:t>
            </a:r>
            <a:endParaRPr lang="cs-CZ" sz="1600" dirty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t="-1" r="1" b="-1392"/>
          <a:stretch/>
        </p:blipFill>
        <p:spPr>
          <a:xfrm>
            <a:off x="5969664" y="441325"/>
            <a:ext cx="1820063" cy="282997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t="1617" r="11476"/>
          <a:stretch/>
        </p:blipFill>
        <p:spPr>
          <a:xfrm>
            <a:off x="4800030" y="3483216"/>
            <a:ext cx="4159332" cy="289853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10060" y="1389202"/>
            <a:ext cx="4454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b="1" dirty="0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ECCB </a:t>
            </a:r>
            <a:r>
              <a:rPr lang="cs-CZ" sz="2000" b="1" dirty="0" err="1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r>
              <a:rPr lang="cs-CZ" sz="2000" b="1" dirty="0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Totalitarian</a:t>
            </a:r>
            <a:r>
              <a:rPr lang="cs-CZ" sz="2000" b="1" dirty="0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Regimes</a:t>
            </a:r>
            <a:endParaRPr lang="cs-CZ" sz="2000" b="1" dirty="0">
              <a:solidFill>
                <a:srgbClr val="CE9B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59" y="260788"/>
            <a:ext cx="2441988" cy="85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288" y="2097088"/>
            <a:ext cx="387638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1989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ECCB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actively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joined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  <a:endParaRPr lang="cs-CZ" sz="1600" dirty="0" smtClean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Diaconia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reestablished</a:t>
            </a:r>
            <a:endParaRPr lang="cs-CZ" sz="1600" dirty="0" smtClean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youth</a:t>
            </a:r>
            <a:endParaRPr lang="cs-CZ" sz="1600" dirty="0" smtClean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belong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free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democratic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society</a:t>
            </a:r>
            <a:endParaRPr lang="cs-CZ" sz="1600" dirty="0" smtClean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" r="-221" b="2500"/>
          <a:stretch/>
        </p:blipFill>
        <p:spPr>
          <a:xfrm>
            <a:off x="5352522" y="457581"/>
            <a:ext cx="2866033" cy="287470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" t="1373"/>
          <a:stretch/>
        </p:blipFill>
        <p:spPr>
          <a:xfrm>
            <a:off x="4724931" y="3870930"/>
            <a:ext cx="4199261" cy="251082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95288" y="1389202"/>
            <a:ext cx="3186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cs-CZ" sz="2000" b="1" dirty="0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b="1" dirty="0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Velvet </a:t>
            </a:r>
            <a:r>
              <a:rPr lang="cs-CZ" sz="2000" b="1" dirty="0" err="1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Revolution</a:t>
            </a:r>
            <a:endParaRPr lang="cs-CZ" sz="2000" b="1" dirty="0" smtClean="0">
              <a:solidFill>
                <a:srgbClr val="CE9B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59" y="260788"/>
            <a:ext cx="2441988" cy="85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9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288" y="2097088"/>
            <a:ext cx="4216091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Chaplaincy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</a:t>
            </a:r>
            <a:endParaRPr lang="cs-CZ" sz="1600" dirty="0" smtClean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moment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32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military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chaplains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Christian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Churches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Eight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ECCB</a:t>
            </a:r>
            <a:endParaRPr lang="cs-CZ" sz="1600" dirty="0" smtClean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37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chaplains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prison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pastoral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care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Churches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Eight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ECCB</a:t>
            </a:r>
            <a:endParaRPr lang="cs-CZ" sz="1600" dirty="0" smtClean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2011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Association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Chaplaincy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established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At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7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chaplains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ECCB</a:t>
            </a:r>
            <a:endParaRPr lang="cs-CZ" sz="1600" dirty="0" smtClean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600" dirty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</a:t>
            </a:r>
            <a:endParaRPr lang="cs-CZ" sz="1600" dirty="0" smtClean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are,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believe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www.e-cirkev.cz</a:t>
            </a:r>
            <a:endParaRPr lang="cs-CZ" sz="1600" dirty="0" smtClean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Protestant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magazine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Český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bratr, </a:t>
            </a:r>
            <a:endParaRPr lang="cs-CZ" sz="1600" dirty="0" smtClean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2,900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copies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www.ceskybratr.cz</a:t>
            </a:r>
            <a:endParaRPr lang="cs-CZ" sz="1600" dirty="0" smtClean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Youth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magazine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Nota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nebe,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750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copies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http://notanebe.cz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600" dirty="0" smtClean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" t="-809" r="1813" b="809"/>
          <a:stretch/>
        </p:blipFill>
        <p:spPr>
          <a:xfrm>
            <a:off x="5745673" y="441325"/>
            <a:ext cx="2233561" cy="303158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b="2720"/>
          <a:stretch/>
        </p:blipFill>
        <p:spPr>
          <a:xfrm>
            <a:off x="4752299" y="3589317"/>
            <a:ext cx="4220308" cy="279243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95288" y="1389202"/>
            <a:ext cx="16995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</a:t>
            </a:r>
            <a:r>
              <a:rPr lang="cs-CZ" sz="2000" b="1" dirty="0" err="1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</a:t>
            </a:r>
            <a:endParaRPr lang="cs-CZ" sz="2000" b="1" dirty="0" smtClean="0">
              <a:solidFill>
                <a:srgbClr val="CE9B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59" y="260788"/>
            <a:ext cx="2441988" cy="85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0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288" y="2097088"/>
            <a:ext cx="383470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Worship</a:t>
            </a:r>
            <a:endParaRPr lang="cs-CZ" sz="1600" dirty="0" smtClean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Educational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rograms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youth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seniors</a:t>
            </a:r>
            <a:endParaRPr lang="cs-CZ" sz="1600" dirty="0" smtClean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sick</a:t>
            </a:r>
            <a:endParaRPr lang="cs-CZ" sz="1600" dirty="0" smtClean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Various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cultural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sport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music and film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festivals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balls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poetry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1600" dirty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evenings</a:t>
            </a:r>
            <a:endParaRPr lang="cs-CZ" sz="1600" dirty="0" smtClean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cs-CZ" sz="16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charity </a:t>
            </a:r>
            <a:r>
              <a:rPr lang="cs-CZ" sz="16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endParaRPr lang="cs-CZ" sz="1600" dirty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" b="809"/>
          <a:stretch/>
        </p:blipFill>
        <p:spPr>
          <a:xfrm>
            <a:off x="5813082" y="441325"/>
            <a:ext cx="2089852" cy="282062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4"/>
          <a:stretch/>
        </p:blipFill>
        <p:spPr>
          <a:xfrm>
            <a:off x="4791808" y="3583305"/>
            <a:ext cx="4123592" cy="279844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95288" y="1389202"/>
            <a:ext cx="30015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r>
              <a:rPr lang="cs-CZ" sz="2000" b="1" dirty="0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2000" b="1" dirty="0" err="1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cs-CZ" sz="2000" b="1" dirty="0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Congregations</a:t>
            </a:r>
            <a:endParaRPr lang="cs-CZ" sz="2000" b="1" dirty="0" smtClean="0">
              <a:solidFill>
                <a:srgbClr val="CE9B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59" y="260788"/>
            <a:ext cx="2441988" cy="85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3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670778"/>
              </p:ext>
            </p:extLst>
          </p:nvPr>
        </p:nvGraphicFramePr>
        <p:xfrm>
          <a:off x="401075" y="3149974"/>
          <a:ext cx="8341849" cy="32317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1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16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79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8833">
                <a:tc>
                  <a:txBody>
                    <a:bodyPr/>
                    <a:lstStyle/>
                    <a:p>
                      <a:pPr marL="0" marR="0" indent="0" algn="ctr" defTabSz="1152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i="0" u="none" strike="noStrike" kern="1200" baseline="30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Church</a:t>
                      </a:r>
                      <a:endParaRPr lang="cs-CZ" sz="2000" b="1" i="0" u="none" strike="noStrike" kern="1200" baseline="300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288000" marB="46800" anchor="ctr">
                    <a:solidFill>
                      <a:srgbClr val="006E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cs-CZ" sz="2000" b="1" i="0" u="none" strike="noStrike" kern="1200" baseline="300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Synodal</a:t>
                      </a:r>
                      <a:r>
                        <a:rPr lang="cs-CZ" sz="2000" b="1" i="0" u="none" strike="noStrike" kern="1200" baseline="30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Senior (</a:t>
                      </a:r>
                      <a:r>
                        <a:rPr lang="cs-CZ" sz="2000" b="1" i="0" u="none" strike="noStrike" kern="1200" baseline="300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Moderator</a:t>
                      </a:r>
                      <a:r>
                        <a:rPr lang="cs-CZ" sz="2000" b="1" i="0" u="none" strike="noStrike" kern="1200" baseline="30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cs-CZ" sz="2000" b="1" i="0" u="none" strike="noStrike" kern="1200" baseline="300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Synodal</a:t>
                      </a:r>
                      <a:r>
                        <a:rPr lang="cs-CZ" sz="2000" b="1" i="0" u="none" strike="noStrike" kern="1200" baseline="30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b="1" i="0" u="none" strike="noStrike" kern="1200" baseline="300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Curator</a:t>
                      </a:r>
                      <a:r>
                        <a:rPr lang="cs-CZ" sz="2000" b="1" i="0" u="none" strike="noStrike" kern="1200" baseline="30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cs-CZ" sz="2000" b="1" i="0" u="none" strike="noStrike" kern="1200" baseline="300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Lay</a:t>
                      </a:r>
                      <a:r>
                        <a:rPr lang="cs-CZ" sz="2000" b="1" i="0" u="none" strike="noStrike" kern="1200" baseline="30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b="1" i="0" u="none" strike="noStrike" kern="1200" baseline="300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Moderator</a:t>
                      </a:r>
                      <a:r>
                        <a:rPr lang="cs-CZ" sz="2000" b="1" i="0" u="none" strike="noStrike" kern="1200" baseline="30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b="1" i="0" u="none" strike="noStrike" kern="1200" baseline="300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rtl="0"/>
                      <a:r>
                        <a:rPr lang="cs-CZ" sz="2000" b="0" i="0" u="none" strike="noStrike" kern="1200" baseline="30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cs-CZ" sz="2000" b="0" i="0" u="none" strike="noStrike" kern="1200" baseline="300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years</a:t>
                      </a:r>
                      <a:endParaRPr lang="cs-CZ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288000" marB="46800" anchor="ctr">
                    <a:solidFill>
                      <a:srgbClr val="006E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cs-CZ" sz="2000" b="1" i="0" u="none" strike="noStrike" kern="1200" baseline="300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Synodal</a:t>
                      </a:r>
                      <a:r>
                        <a:rPr lang="cs-CZ" sz="2000" b="1" i="0" u="none" strike="noStrike" kern="1200" baseline="30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b="1" i="0" u="none" strike="noStrike" kern="1200" baseline="300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Council</a:t>
                      </a:r>
                      <a:endParaRPr lang="cs-CZ" sz="2000" b="1" i="0" u="none" strike="noStrike" kern="1200" baseline="300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rtl="0"/>
                      <a:r>
                        <a:rPr lang="cs-CZ" sz="2000" b="0" i="0" u="none" strike="noStrike" kern="1200" baseline="30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cs-CZ" sz="2000" b="0" i="0" u="none" strike="noStrike" kern="1200" baseline="300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clergy</a:t>
                      </a:r>
                      <a:r>
                        <a:rPr lang="cs-CZ" sz="2000" b="0" i="0" u="none" strike="noStrike" kern="1200" baseline="30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b="0" i="0" u="none" strike="noStrike" kern="1200" baseline="30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+ 3 </a:t>
                      </a:r>
                      <a:r>
                        <a:rPr lang="cs-CZ" sz="2000" b="0" i="0" u="none" strike="noStrike" kern="1200" baseline="300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lay</a:t>
                      </a:r>
                      <a:r>
                        <a:rPr lang="cs-CZ" sz="2000" b="0" i="0" u="none" strike="noStrike" kern="1200" baseline="30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b="0" i="0" u="none" strike="noStrike" kern="1200" baseline="300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people</a:t>
                      </a:r>
                      <a:endParaRPr lang="cs-CZ" sz="2000" b="0" i="0" u="none" strike="noStrike" kern="1200" baseline="300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rtl="0"/>
                      <a:r>
                        <a:rPr lang="cs-CZ" sz="2000" b="0" i="0" u="none" strike="noStrike" kern="1200" baseline="30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cs-CZ" sz="2000" b="0" i="0" u="none" strike="noStrike" kern="1200" baseline="300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years</a:t>
                      </a:r>
                      <a:endParaRPr lang="cs-CZ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288000" marB="46800" anchor="ctr">
                    <a:solidFill>
                      <a:srgbClr val="006E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cs-CZ" sz="2000" b="1" i="0" u="none" strike="noStrike" kern="1200" baseline="30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SYNOD</a:t>
                      </a:r>
                    </a:p>
                    <a:p>
                      <a:pPr algn="ctr" rtl="0"/>
                      <a:r>
                        <a:rPr lang="cs-CZ" sz="2000" b="0" i="0" u="none" strike="noStrike" kern="1200" baseline="30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76 </a:t>
                      </a:r>
                      <a:r>
                        <a:rPr lang="cs-CZ" sz="2000" b="0" i="0" u="none" strike="noStrike" kern="1200" baseline="300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delegates</a:t>
                      </a:r>
                      <a:endParaRPr lang="cs-CZ" sz="2000" b="0" i="0" u="none" strike="noStrike" kern="1200" baseline="300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rtl="0"/>
                      <a:r>
                        <a:rPr lang="cs-CZ" sz="2000" b="0" i="0" u="none" strike="noStrike" kern="1200" baseline="30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cs-CZ" sz="2000" b="0" i="0" u="none" strike="noStrike" kern="1200" baseline="300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years</a:t>
                      </a:r>
                      <a:endParaRPr lang="cs-CZ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288000" marB="46800" anchor="ctr">
                    <a:solidFill>
                      <a:srgbClr val="006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2368">
                <a:tc>
                  <a:txBody>
                    <a:bodyPr/>
                    <a:lstStyle/>
                    <a:p>
                      <a:pPr marL="0" marR="0" indent="0" algn="ctr" defTabSz="1152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i="0" u="none" strike="noStrike" kern="1200" baseline="300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Seniorat</a:t>
                      </a:r>
                      <a:r>
                        <a:rPr lang="cs-CZ" sz="2000" b="1" i="0" u="none" strike="noStrike" kern="1200" baseline="30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Presbytery</a:t>
                      </a:r>
                      <a:endParaRPr lang="en-US" sz="2000" b="1" i="0" u="none" strike="noStrike" kern="1200" baseline="300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288000" marB="46800" anchor="ctr">
                    <a:solidFill>
                      <a:srgbClr val="006E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cs-CZ" sz="2000" b="1" i="0" u="none" strike="noStrike" kern="1200" baseline="30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Presbytery Senior</a:t>
                      </a:r>
                      <a:endParaRPr lang="cs-CZ" sz="2000" b="1" i="0" u="none" strike="noStrike" kern="1200" baseline="300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rtl="0"/>
                      <a:r>
                        <a:rPr lang="cs-CZ" sz="2000" b="1" i="0" u="none" strike="noStrike" kern="1200" baseline="30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Presbytery </a:t>
                      </a:r>
                      <a:r>
                        <a:rPr lang="cs-CZ" sz="2000" b="1" i="0" u="none" strike="noStrike" kern="1200" baseline="300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Curator</a:t>
                      </a:r>
                      <a:endParaRPr lang="cs-CZ" sz="2000" b="1" i="0" u="none" strike="noStrike" kern="1200" baseline="300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rtl="0"/>
                      <a:r>
                        <a:rPr lang="cs-CZ" sz="2000" b="0" i="0" u="none" strike="noStrike" kern="1200" baseline="30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cs-CZ" sz="2000" b="0" i="0" u="none" strike="noStrike" kern="1200" baseline="300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years</a:t>
                      </a:r>
                      <a:endParaRPr lang="cs-CZ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288000" marB="46800" anchor="ctr">
                    <a:solidFill>
                      <a:srgbClr val="006E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cs-CZ" sz="2000" b="1" i="0" u="none" strike="noStrike" kern="1200" baseline="30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Presbytery </a:t>
                      </a:r>
                      <a:r>
                        <a:rPr lang="cs-CZ" sz="2000" b="1" i="0" u="none" strike="noStrike" kern="1200" baseline="300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Council</a:t>
                      </a:r>
                      <a:endParaRPr lang="cs-CZ" sz="2000" b="1" i="0" u="none" strike="noStrike" kern="1200" baseline="300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rtl="0"/>
                      <a:r>
                        <a:rPr lang="cs-CZ" sz="2000" b="0" i="0" u="none" strike="noStrike" kern="1200" baseline="30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cs-CZ" sz="2000" b="0" i="0" u="none" strike="noStrike" kern="1200" baseline="300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years</a:t>
                      </a:r>
                      <a:endParaRPr lang="cs-CZ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288000" marB="46800" anchor="ctr">
                    <a:solidFill>
                      <a:srgbClr val="006E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cs-CZ" sz="2000" b="1" i="0" u="none" strike="noStrike" kern="1200" baseline="300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Convent</a:t>
                      </a:r>
                      <a:r>
                        <a:rPr lang="cs-CZ" sz="2000" b="1" i="0" u="none" strike="noStrike" kern="1200" baseline="30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cs-CZ" sz="2000" b="1" i="0" u="none" strike="noStrike" kern="1200" baseline="30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cs-CZ" sz="2000" b="0" i="0" u="none" strike="noStrike" kern="1200" baseline="30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cs-CZ" sz="2000" b="0" i="0" u="none" strike="noStrike" kern="1200" baseline="300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years</a:t>
                      </a:r>
                      <a:endParaRPr lang="cs-CZ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288000" marB="46800" anchor="ctr">
                    <a:solidFill>
                      <a:srgbClr val="006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575">
                <a:tc>
                  <a:txBody>
                    <a:bodyPr/>
                    <a:lstStyle/>
                    <a:p>
                      <a:pPr marL="0" marR="0" indent="0" algn="ctr" defTabSz="1152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i="0" u="none" strike="noStrike" kern="1200" baseline="300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Congregation</a:t>
                      </a:r>
                      <a:endParaRPr lang="en-US" sz="2000" b="1" i="0" u="none" strike="noStrike" kern="1200" baseline="300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180000" marB="46800" anchor="ctr">
                    <a:solidFill>
                      <a:srgbClr val="006E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cs-CZ" sz="2000" b="1" i="0" u="none" strike="noStrike" kern="1200" baseline="30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Pastor </a:t>
                      </a:r>
                      <a:r>
                        <a:rPr lang="cs-CZ" sz="2000" b="1" i="0" u="none" strike="noStrike" kern="1200" baseline="30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cs-CZ" sz="2000" b="1" i="0" u="none" strike="noStrike" kern="1200" baseline="300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Curator</a:t>
                      </a:r>
                      <a:r>
                        <a:rPr lang="cs-CZ" sz="2000" b="1" i="0" u="none" strike="noStrike" kern="1200" baseline="30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cs-CZ" sz="2000" b="1" i="0" u="none" strike="noStrike" kern="1200" baseline="300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Lay</a:t>
                      </a:r>
                      <a:r>
                        <a:rPr lang="cs-CZ" sz="2000" b="1" i="0" u="none" strike="noStrike" kern="1200" baseline="30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leader)</a:t>
                      </a:r>
                      <a:endParaRPr lang="cs-CZ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180000" marB="46800" anchor="ctr">
                    <a:solidFill>
                      <a:srgbClr val="006E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152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i="0" u="none" strike="noStrike" kern="1200" baseline="300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Elders</a:t>
                      </a:r>
                      <a:endParaRPr lang="cs-CZ" sz="2000" b="1" i="0" u="none" strike="noStrike" kern="1200" baseline="300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180000" marB="46800" anchor="ctr">
                    <a:solidFill>
                      <a:srgbClr val="006E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152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i="0" u="none" strike="noStrike" kern="1200" baseline="300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Annual</a:t>
                      </a:r>
                      <a:r>
                        <a:rPr lang="cs-CZ" sz="2000" b="1" i="0" u="none" strike="noStrike" kern="1200" baseline="30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b="1" i="0" u="none" strike="noStrike" kern="1200" baseline="300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Congregational</a:t>
                      </a:r>
                      <a:r>
                        <a:rPr lang="cs-CZ" sz="2000" b="1" i="0" u="none" strike="noStrike" kern="1200" baseline="30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meeting</a:t>
                      </a:r>
                      <a:endParaRPr lang="cs-CZ" sz="2000" b="1" i="0" u="none" strike="noStrike" kern="1200" baseline="300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180000" marB="46800" anchor="ctr">
                    <a:solidFill>
                      <a:srgbClr val="006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7202744" y="2117732"/>
            <a:ext cx="1534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Synodal</a:t>
            </a:r>
            <a:r>
              <a:rPr lang="cs-CZ" sz="14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Curator</a:t>
            </a:r>
            <a:endParaRPr lang="cs-CZ" sz="1400" dirty="0" smtClean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14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Vladimír Zikmund</a:t>
            </a:r>
            <a:endParaRPr lang="cs-CZ" sz="1400" dirty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D:\vondrova\Desktop\_HUG65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177" y="441325"/>
            <a:ext cx="1708353" cy="163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vondrova\Desktop\_HUG63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505" y="441325"/>
            <a:ext cx="1645633" cy="163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00072" y="1371536"/>
            <a:ext cx="30109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</a:t>
            </a:r>
            <a:r>
              <a:rPr lang="cs-CZ" sz="2000" b="1" dirty="0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cs-CZ" sz="2000" b="1" dirty="0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2000" b="1" dirty="0" err="1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000" b="1" dirty="0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b="1" dirty="0" smtClean="0">
                <a:solidFill>
                  <a:srgbClr val="CE9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ECCB</a:t>
            </a:r>
            <a:endParaRPr lang="cs-CZ" sz="2000" b="1" dirty="0" smtClean="0">
              <a:solidFill>
                <a:srgbClr val="CE9B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948543" y="2117732"/>
            <a:ext cx="1575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Synodal</a:t>
            </a:r>
            <a:r>
              <a:rPr lang="cs-CZ" sz="14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Senior</a:t>
            </a:r>
            <a:endParaRPr lang="cs-CZ" sz="1400" dirty="0" smtClean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1400" dirty="0" err="1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cs-CZ" sz="14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Daniel </a:t>
            </a:r>
            <a:r>
              <a:rPr lang="cs-CZ" sz="1400" dirty="0" smtClean="0">
                <a:solidFill>
                  <a:srgbClr val="006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Ženatý</a:t>
            </a:r>
            <a:endParaRPr lang="cs-CZ" sz="1400" dirty="0">
              <a:solidFill>
                <a:srgbClr val="006E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59" y="260788"/>
            <a:ext cx="2441988" cy="85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9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872</Words>
  <Application>Microsoft Office PowerPoint</Application>
  <PresentationFormat>Předvádění na obrazovce (4:3)</PresentationFormat>
  <Paragraphs>167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Vondrová Jana</dc:creator>
  <cp:lastModifiedBy>Vondrová Jana</cp:lastModifiedBy>
  <cp:revision>96</cp:revision>
  <dcterms:created xsi:type="dcterms:W3CDTF">2018-02-05T14:32:17Z</dcterms:created>
  <dcterms:modified xsi:type="dcterms:W3CDTF">2018-02-21T14:29:40Z</dcterms:modified>
</cp:coreProperties>
</file>